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2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_rels/presentation.xml.rels" ContentType="application/vnd.openxmlformats-package.relationships+xml"/>
  <Override PartName="/ppt/media/image12.png" ContentType="image/png"/>
  <Override PartName="/ppt/media/image3.png" ContentType="image/png"/>
  <Override PartName="/ppt/media/image13.png" ContentType="image/png"/>
  <Override PartName="/ppt/media/image11.jpeg" ContentType="image/jpeg"/>
  <Override PartName="/ppt/media/image8.jpeg" ContentType="image/jpeg"/>
  <Override PartName="/ppt/media/image7.png" ContentType="image/png"/>
  <Override PartName="/ppt/media/image16.png" ContentType="image/png"/>
  <Override PartName="/ppt/media/image17.jpeg" ContentType="image/jpeg"/>
  <Override PartName="/ppt/media/image10.jpeg" ContentType="image/jpeg"/>
  <Override PartName="/ppt/media/image18.png" ContentType="image/png"/>
  <Override PartName="/ppt/media/image20.png" ContentType="image/png"/>
  <Override PartName="/ppt/media/image5.jpeg" ContentType="image/jpeg"/>
  <Override PartName="/ppt/media/image26.png" ContentType="image/png"/>
  <Override PartName="/ppt/media/image14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1.jpeg" ContentType="image/jpeg"/>
  <Override PartName="/ppt/media/image6.png" ContentType="image/png"/>
  <Override PartName="/ppt/media/image21.png" ContentType="image/png"/>
  <Override PartName="/ppt/media/image19.png" ContentType="image/png"/>
  <Override PartName="/ppt/media/image2.png" ContentType="image/png"/>
  <Override PartName="/ppt/media/image15.jpeg" ContentType="image/jpeg"/>
  <Override PartName="/ppt/media/image9.jpeg" ContentType="image/jpeg"/>
  <Override PartName="/ppt/media/image4.jpeg" ContentType="image/jpeg"/>
  <Override PartName="/ppt/media/image25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1" r:id="rId3"/>
    <p:sldMasterId id="2147483653" r:id="rId4"/>
    <p:sldMasterId id="2147483655" r:id="rId5"/>
    <p:sldMasterId id="2147483657" r:id="rId6"/>
    <p:sldMasterId id="2147483659" r:id="rId7"/>
    <p:sldMasterId id="2147483661" r:id="rId8"/>
    <p:sldMasterId id="2147483663" r:id="rId9"/>
    <p:sldMasterId id="2147483665" r:id="rId10"/>
    <p:sldMasterId id="2147483667" r:id="rId11"/>
    <p:sldMasterId id="2147483669" r:id="rId12"/>
    <p:sldMasterId id="2147483671" r:id="rId13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<Relationship Id="rId28" Type="http://schemas.openxmlformats.org/officeDocument/2006/relationships/slide" Target="slides/slide15.xml"/><Relationship Id="rId29" Type="http://schemas.openxmlformats.org/officeDocument/2006/relationships/slide" Target="slides/slide16.xml"/><Relationship Id="rId30" Type="http://schemas.openxmlformats.org/officeDocument/2006/relationships/slide" Target="slides/slide17.xml"/><Relationship Id="rId3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461D50A-D9F5-49F5-A026-2806BC20A51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ED9B1A1E-5AFE-4094-B524-267C3582235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51DCFDBD-A049-4094-AA91-E0B33A06F58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F6DA65D1-FCA4-4229-B5C5-B0727011992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11864C4A-A48D-4898-89F9-51C81FBB2D2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2277DF5-E7EF-45AF-ABC1-ECF41679D52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F699600-D1CA-4ED3-8809-E2A4184BEF3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E4F5C48-A247-45A2-818A-8AD56FE99DA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44964A4-5294-44E5-8B5D-CEF75B78761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9235081E-F6B1-43A9-8028-6B1A416DC5A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939B1CC7-84F9-411F-AE4D-827A5FDA6FD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F832FF47-0703-4E82-9115-F5EF60CD0A8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8CDE769A-FAC3-4C23-BAEE-AD2DBBC0C2F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1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3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3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4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5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6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7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8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9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1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6" hidden="1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Rectangle 8" hidden="1"/>
          <p:cNvSpPr/>
          <p:nvPr/>
        </p:nvSpPr>
        <p:spPr>
          <a:xfrm>
            <a:off x="0" y="6334200"/>
            <a:ext cx="12191760" cy="65520"/>
          </a:xfrm>
          <a:prstGeom prst="rect">
            <a:avLst/>
          </a:prstGeom>
          <a:solidFill>
            <a:schemeClr val="accent1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0880" bIns="2088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" name="Straight Connector 9"/>
          <p:cNvCxnSpPr/>
          <p:nvPr/>
        </p:nvCxnSpPr>
        <p:spPr>
          <a:xfrm>
            <a:off x="1193400" y="1737720"/>
            <a:ext cx="9967320" cy="360"/>
          </a:xfrm>
          <a:prstGeom prst="straightConnector1">
            <a:avLst/>
          </a:prstGeom>
          <a:ln w="6480">
            <a:solidFill>
              <a:srgbClr val="808080"/>
            </a:solidFill>
            <a:round/>
          </a:ln>
        </p:spPr>
      </p:cxnSp>
      <p:sp>
        <p:nvSpPr>
          <p:cNvPr id="3" name="Rectangle 6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Rectangle 7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9080" bIns="1908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85000"/>
              </a:lnSpc>
              <a:buNone/>
            </a:pPr>
            <a:r>
              <a:rPr b="0" lang="en-US" sz="8000" spc="-52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Calibri Light"/>
              </a:rPr>
              <a:t>Click to edit Master </a:t>
            </a:r>
            <a:r>
              <a:rPr b="0" lang="en-US" sz="8000" spc="-52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Calibri Light"/>
              </a:rPr>
              <a:t>title style</a:t>
            </a:r>
            <a:endParaRPr b="0" lang="en-GB" sz="8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 idx="1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ffffff"/>
                </a:solidFill>
                <a:latin typeface="Calibri"/>
              </a:rPr>
              <a:t>&lt;date/time&gt;</a:t>
            </a:r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ftr" idx="2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sldNum" idx="3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05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63470D8-990E-4FE8-BC6F-AFCF3E85E162}" type="slidenum">
              <a:rPr b="0" lang="en-US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07440" y="4343400"/>
            <a:ext cx="9875880" cy="360"/>
          </a:xfrm>
          <a:prstGeom prst="straightConnector1">
            <a:avLst/>
          </a:prstGeom>
          <a:ln w="6480">
            <a:solidFill>
              <a:srgbClr val="808080"/>
            </a:solidFill>
            <a:round/>
          </a:ln>
        </p:spPr>
      </p:cxnSp>
      <p:sp>
        <p:nvSpPr>
          <p:cNvPr id="1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Click to edit the outline text format</a:t>
            </a:r>
            <a:endParaRPr b="0" lang="en-GB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Second Outline Level</a:t>
            </a:r>
            <a:endParaRPr b="0" lang="en-GB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Third Outline Level</a:t>
            </a:r>
            <a:endParaRPr b="0" lang="en-GB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Fourth Outline Level</a:t>
            </a:r>
            <a:endParaRPr b="0" lang="en-GB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Fifth Outline Level</a:t>
            </a:r>
            <a:endParaRPr b="0" lang="en-GB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Sixth Outline Level</a:t>
            </a:r>
            <a:endParaRPr b="0" lang="en-GB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Seventh Outline Level</a:t>
            </a:r>
            <a:endParaRPr b="0" lang="en-GB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6" hidden="1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Rectangle 8" hidden="1"/>
          <p:cNvSpPr/>
          <p:nvPr/>
        </p:nvSpPr>
        <p:spPr>
          <a:xfrm>
            <a:off x="0" y="6334200"/>
            <a:ext cx="12191760" cy="65520"/>
          </a:xfrm>
          <a:prstGeom prst="rect">
            <a:avLst/>
          </a:prstGeom>
          <a:solidFill>
            <a:schemeClr val="accent1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0880" bIns="2088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05" name="Straight Connector 9"/>
          <p:cNvCxnSpPr/>
          <p:nvPr/>
        </p:nvCxnSpPr>
        <p:spPr>
          <a:xfrm>
            <a:off x="1193400" y="1737720"/>
            <a:ext cx="9967320" cy="360"/>
          </a:xfrm>
          <a:prstGeom prst="straightConnector1">
            <a:avLst/>
          </a:prstGeom>
          <a:ln w="6480">
            <a:solidFill>
              <a:srgbClr val="808080"/>
            </a:solidFill>
            <a:round/>
          </a:ln>
        </p:spPr>
      </p:cxnSp>
      <p:sp>
        <p:nvSpPr>
          <p:cNvPr id="106" name="Rectangle 7"/>
          <p:cNvSpPr/>
          <p:nvPr/>
        </p:nvSpPr>
        <p:spPr>
          <a:xfrm>
            <a:off x="0" y="0"/>
            <a:ext cx="4050360" cy="6857640"/>
          </a:xfrm>
          <a:prstGeom prst="rect">
            <a:avLst/>
          </a:prstGeom>
          <a:solidFill>
            <a:schemeClr val="accent2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Rectangle 8"/>
          <p:cNvSpPr/>
          <p:nvPr/>
        </p:nvSpPr>
        <p:spPr>
          <a:xfrm>
            <a:off x="4039920" y="0"/>
            <a:ext cx="63720" cy="6857640"/>
          </a:xfrm>
          <a:prstGeom prst="rect">
            <a:avLst/>
          </a:prstGeom>
          <a:solidFill>
            <a:schemeClr val="accent1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3200040" cy="2285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85000"/>
              </a:lnSpc>
              <a:buNone/>
            </a:pPr>
            <a:r>
              <a:rPr b="0" lang="en-US" sz="3600" spc="-52" strike="noStrike">
                <a:solidFill>
                  <a:srgbClr val="ffffff"/>
                </a:solidFill>
                <a:latin typeface="Calibri Light"/>
              </a:rPr>
              <a:t>Cli</a:t>
            </a:r>
            <a:r>
              <a:rPr b="0" lang="en-US" sz="3600" spc="-52" strike="noStrike">
                <a:solidFill>
                  <a:srgbClr val="ffffff"/>
                </a:solidFill>
                <a:latin typeface="Calibri Light"/>
              </a:rPr>
              <a:t>ck </a:t>
            </a:r>
            <a:r>
              <a:rPr b="0" lang="en-US" sz="3600" spc="-52" strike="noStrike">
                <a:solidFill>
                  <a:srgbClr val="ffffff"/>
                </a:solidFill>
                <a:latin typeface="Calibri Light"/>
              </a:rPr>
              <a:t>to </a:t>
            </a:r>
            <a:r>
              <a:rPr b="0" lang="en-US" sz="3600" spc="-52" strike="noStrike">
                <a:solidFill>
                  <a:srgbClr val="ffffff"/>
                </a:solidFill>
                <a:latin typeface="Calibri Light"/>
              </a:rPr>
              <a:t>e</a:t>
            </a:r>
            <a:r>
              <a:rPr b="0" lang="en-US" sz="3600" spc="-52" strike="noStrike">
                <a:solidFill>
                  <a:srgbClr val="ffffff"/>
                </a:solidFill>
                <a:latin typeface="Calibri Light"/>
              </a:rPr>
              <a:t>di</a:t>
            </a:r>
            <a:r>
              <a:rPr b="0" lang="en-US" sz="3600" spc="-52" strike="noStrike">
                <a:solidFill>
                  <a:srgbClr val="ffffff"/>
                </a:solidFill>
                <a:latin typeface="Calibri Light"/>
              </a:rPr>
              <a:t>t </a:t>
            </a:r>
            <a:r>
              <a:rPr b="0" lang="en-US" sz="3600" spc="-52" strike="noStrike">
                <a:solidFill>
                  <a:srgbClr val="ffffff"/>
                </a:solidFill>
                <a:latin typeface="Calibri Light"/>
              </a:rPr>
              <a:t>M</a:t>
            </a:r>
            <a:r>
              <a:rPr b="0" lang="en-US" sz="3600" spc="-52" strike="noStrike">
                <a:solidFill>
                  <a:srgbClr val="ffffff"/>
                </a:solidFill>
                <a:latin typeface="Calibri Light"/>
              </a:rPr>
              <a:t>as</a:t>
            </a:r>
            <a:r>
              <a:rPr b="0" lang="en-US" sz="3600" spc="-52" strike="noStrike">
                <a:solidFill>
                  <a:srgbClr val="ffffff"/>
                </a:solidFill>
                <a:latin typeface="Calibri Light"/>
              </a:rPr>
              <a:t>te</a:t>
            </a:r>
            <a:r>
              <a:rPr b="0" lang="en-US" sz="3600" spc="-52" strike="noStrike">
                <a:solidFill>
                  <a:srgbClr val="ffffff"/>
                </a:solidFill>
                <a:latin typeface="Calibri Light"/>
              </a:rPr>
              <a:t>r </a:t>
            </a:r>
            <a:r>
              <a:rPr b="0" lang="en-US" sz="3600" spc="-52" strike="noStrike">
                <a:solidFill>
                  <a:srgbClr val="ffffff"/>
                </a:solidFill>
                <a:latin typeface="Calibri Light"/>
              </a:rPr>
              <a:t>tit</a:t>
            </a:r>
            <a:r>
              <a:rPr b="0" lang="en-US" sz="3600" spc="-52" strike="noStrike">
                <a:solidFill>
                  <a:srgbClr val="ffffff"/>
                </a:solidFill>
                <a:latin typeface="Calibri Light"/>
              </a:rPr>
              <a:t>le </a:t>
            </a:r>
            <a:r>
              <a:rPr b="0" lang="en-US" sz="3600" spc="-52" strike="noStrike">
                <a:solidFill>
                  <a:srgbClr val="ffffff"/>
                </a:solidFill>
                <a:latin typeface="Calibri Light"/>
              </a:rPr>
              <a:t>st</a:t>
            </a:r>
            <a:r>
              <a:rPr b="0" lang="en-US" sz="3600" spc="-52" strike="noStrike">
                <a:solidFill>
                  <a:srgbClr val="ffffff"/>
                </a:solidFill>
                <a:latin typeface="Calibri Light"/>
              </a:rPr>
              <a:t>yl</a:t>
            </a:r>
            <a:r>
              <a:rPr b="0" lang="en-US" sz="3600" spc="-52" strike="noStrike">
                <a:solidFill>
                  <a:srgbClr val="ffffff"/>
                </a:solidFill>
                <a:latin typeface="Calibri Light"/>
              </a:rPr>
              <a:t>e</a:t>
            </a:r>
            <a:endParaRPr b="0" lang="en-GB" sz="3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800600" y="731520"/>
            <a:ext cx="6491880" cy="5257440"/>
          </a:xfrm>
          <a:prstGeom prst="rect">
            <a:avLst/>
          </a:prstGeom>
          <a:noFill/>
          <a:ln w="0">
            <a:noFill/>
          </a:ln>
        </p:spPr>
        <p:txBody>
          <a:bodyPr lIns="0" rIns="0" tIns="45720" bIns="45720" anchor="t">
            <a:noAutofit/>
          </a:bodyPr>
          <a:p>
            <a:pPr marL="432000" indent="-32400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Click to edit Master text styles</a:t>
            </a:r>
            <a:endParaRPr b="0" lang="en-GB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Second level</a:t>
            </a:r>
            <a:endParaRPr b="0" lang="en-GB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Third level</a:t>
            </a:r>
            <a:endParaRPr b="0" lang="en-GB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Fourth level</a:t>
            </a:r>
            <a:endParaRPr b="0" lang="en-GB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Fifth level</a:t>
            </a:r>
            <a:endParaRPr b="0" lang="en-GB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57200" y="2926080"/>
            <a:ext cx="3200040" cy="3378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Click to edit Master text styles</a:t>
            </a:r>
            <a:endParaRPr b="0" lang="en-GB" sz="15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dt" idx="28"/>
          </p:nvPr>
        </p:nvSpPr>
        <p:spPr>
          <a:xfrm>
            <a:off x="465480" y="6459840"/>
            <a:ext cx="261828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ffffff"/>
                </a:solidFill>
                <a:latin typeface="Calibri"/>
              </a:rPr>
              <a:t>&lt;date/time&gt;</a:t>
            </a:r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ftr" idx="29"/>
          </p:nvPr>
        </p:nvSpPr>
        <p:spPr>
          <a:xfrm>
            <a:off x="4800600" y="6459840"/>
            <a:ext cx="46479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 type="sldNum" idx="30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050" spc="-1" strike="noStrike">
                <a:solidFill>
                  <a:schemeClr val="dk2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DA78A41-8222-4772-8F6B-B6D4F9CFA097}" type="slidenum">
              <a:rPr b="0" lang="en-US" sz="1050" spc="-1" strike="noStrike">
                <a:solidFill>
                  <a:schemeClr val="dk2"/>
                </a:solidFill>
                <a:latin typeface="Calibri"/>
              </a:rPr>
              <a:t>&lt;number&gt;</a:t>
            </a:fld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8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6" hidden="1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Rectangle 8" hidden="1"/>
          <p:cNvSpPr/>
          <p:nvPr/>
        </p:nvSpPr>
        <p:spPr>
          <a:xfrm>
            <a:off x="0" y="6334200"/>
            <a:ext cx="12191760" cy="65520"/>
          </a:xfrm>
          <a:prstGeom prst="rect">
            <a:avLst/>
          </a:prstGeom>
          <a:solidFill>
            <a:schemeClr val="accent1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0880" bIns="2088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18" name="Straight Connector 9"/>
          <p:cNvCxnSpPr/>
          <p:nvPr/>
        </p:nvCxnSpPr>
        <p:spPr>
          <a:xfrm>
            <a:off x="1193400" y="1737720"/>
            <a:ext cx="9967320" cy="360"/>
          </a:xfrm>
          <a:prstGeom prst="straightConnector1">
            <a:avLst/>
          </a:prstGeom>
          <a:ln w="6480">
            <a:solidFill>
              <a:srgbClr val="808080"/>
            </a:solidFill>
            <a:round/>
          </a:ln>
        </p:spPr>
      </p:cxnSp>
      <p:sp>
        <p:nvSpPr>
          <p:cNvPr id="119" name="Rectangle 7"/>
          <p:cNvSpPr/>
          <p:nvPr/>
        </p:nvSpPr>
        <p:spPr>
          <a:xfrm>
            <a:off x="0" y="4952880"/>
            <a:ext cx="12188520" cy="1904760"/>
          </a:xfrm>
          <a:prstGeom prst="rect">
            <a:avLst/>
          </a:prstGeom>
          <a:solidFill>
            <a:schemeClr val="accent2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Rectangle 8"/>
          <p:cNvSpPr/>
          <p:nvPr/>
        </p:nvSpPr>
        <p:spPr>
          <a:xfrm>
            <a:off x="0" y="4915080"/>
            <a:ext cx="12188520" cy="63720"/>
          </a:xfrm>
          <a:prstGeom prst="rect">
            <a:avLst/>
          </a:prstGeom>
          <a:solidFill>
            <a:schemeClr val="accent1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9080" bIns="1908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2760" cy="822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0" bIns="0" anchor="b">
            <a:noAutofit/>
          </a:bodyPr>
          <a:p>
            <a:pPr indent="0" defTabSz="914400">
              <a:lnSpc>
                <a:spcPct val="85000"/>
              </a:lnSpc>
              <a:buNone/>
            </a:pPr>
            <a:r>
              <a:rPr b="0" lang="en-US" sz="3600" spc="-52" strike="noStrike">
                <a:solidFill>
                  <a:srgbClr val="ffffff"/>
                </a:solidFill>
                <a:latin typeface="Calibri Light"/>
              </a:rPr>
              <a:t>Cli</a:t>
            </a:r>
            <a:r>
              <a:rPr b="0" lang="en-US" sz="3600" spc="-52" strike="noStrike">
                <a:solidFill>
                  <a:srgbClr val="ffffff"/>
                </a:solidFill>
                <a:latin typeface="Calibri Light"/>
              </a:rPr>
              <a:t>ck </a:t>
            </a:r>
            <a:r>
              <a:rPr b="0" lang="en-US" sz="3600" spc="-52" strike="noStrike">
                <a:solidFill>
                  <a:srgbClr val="ffffff"/>
                </a:solidFill>
                <a:latin typeface="Calibri Light"/>
              </a:rPr>
              <a:t>to </a:t>
            </a:r>
            <a:r>
              <a:rPr b="0" lang="en-US" sz="3600" spc="-52" strike="noStrike">
                <a:solidFill>
                  <a:srgbClr val="ffffff"/>
                </a:solidFill>
                <a:latin typeface="Calibri Light"/>
              </a:rPr>
              <a:t>e</a:t>
            </a:r>
            <a:r>
              <a:rPr b="0" lang="en-US" sz="3600" spc="-52" strike="noStrike">
                <a:solidFill>
                  <a:srgbClr val="ffffff"/>
                </a:solidFill>
                <a:latin typeface="Calibri Light"/>
              </a:rPr>
              <a:t>di</a:t>
            </a:r>
            <a:r>
              <a:rPr b="0" lang="en-US" sz="3600" spc="-52" strike="noStrike">
                <a:solidFill>
                  <a:srgbClr val="ffffff"/>
                </a:solidFill>
                <a:latin typeface="Calibri Light"/>
              </a:rPr>
              <a:t>t </a:t>
            </a:r>
            <a:r>
              <a:rPr b="0" lang="en-US" sz="3600" spc="-52" strike="noStrike">
                <a:solidFill>
                  <a:srgbClr val="ffffff"/>
                </a:solidFill>
                <a:latin typeface="Calibri Light"/>
              </a:rPr>
              <a:t>M</a:t>
            </a:r>
            <a:r>
              <a:rPr b="0" lang="en-US" sz="3600" spc="-52" strike="noStrike">
                <a:solidFill>
                  <a:srgbClr val="ffffff"/>
                </a:solidFill>
                <a:latin typeface="Calibri Light"/>
              </a:rPr>
              <a:t>as</a:t>
            </a:r>
            <a:r>
              <a:rPr b="0" lang="en-US" sz="3600" spc="-52" strike="noStrike">
                <a:solidFill>
                  <a:srgbClr val="ffffff"/>
                </a:solidFill>
                <a:latin typeface="Calibri Light"/>
              </a:rPr>
              <a:t>te</a:t>
            </a:r>
            <a:r>
              <a:rPr b="0" lang="en-US" sz="3600" spc="-52" strike="noStrike">
                <a:solidFill>
                  <a:srgbClr val="ffffff"/>
                </a:solidFill>
                <a:latin typeface="Calibri Light"/>
              </a:rPr>
              <a:t>r </a:t>
            </a:r>
            <a:r>
              <a:rPr b="0" lang="en-US" sz="3600" spc="-52" strike="noStrike">
                <a:solidFill>
                  <a:srgbClr val="ffffff"/>
                </a:solidFill>
                <a:latin typeface="Calibri Light"/>
              </a:rPr>
              <a:t>tit</a:t>
            </a:r>
            <a:r>
              <a:rPr b="0" lang="en-US" sz="3600" spc="-52" strike="noStrike">
                <a:solidFill>
                  <a:srgbClr val="ffffff"/>
                </a:solidFill>
                <a:latin typeface="Calibri Light"/>
              </a:rPr>
              <a:t>le </a:t>
            </a:r>
            <a:r>
              <a:rPr b="0" lang="en-US" sz="3600" spc="-52" strike="noStrike">
                <a:solidFill>
                  <a:srgbClr val="ffffff"/>
                </a:solidFill>
                <a:latin typeface="Calibri Light"/>
              </a:rPr>
              <a:t>st</a:t>
            </a:r>
            <a:r>
              <a:rPr b="0" lang="en-US" sz="3600" spc="-52" strike="noStrike">
                <a:solidFill>
                  <a:srgbClr val="ffffff"/>
                </a:solidFill>
                <a:latin typeface="Calibri Light"/>
              </a:rPr>
              <a:t>yl</a:t>
            </a:r>
            <a:r>
              <a:rPr b="0" lang="en-US" sz="3600" spc="-52" strike="noStrike">
                <a:solidFill>
                  <a:srgbClr val="ffffff"/>
                </a:solidFill>
                <a:latin typeface="Calibri Light"/>
              </a:rPr>
              <a:t>e</a:t>
            </a:r>
            <a:endParaRPr b="0" lang="en-GB" sz="3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4914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Click to edit the outline text format</a:t>
            </a:r>
            <a:endParaRPr b="0" lang="en-GB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Second Outline Level</a:t>
            </a:r>
            <a:endParaRPr b="0" lang="en-GB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Third Outline Level</a:t>
            </a:r>
            <a:endParaRPr b="0" lang="en-GB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Fourth Outline Level</a:t>
            </a:r>
            <a:endParaRPr b="0" lang="en-GB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Fifth Outline Level</a:t>
            </a:r>
            <a:endParaRPr b="0" lang="en-GB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Sixth Outline Level</a:t>
            </a:r>
            <a:endParaRPr b="0" lang="en-GB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Seventh Outline Level</a:t>
            </a:r>
            <a:endParaRPr b="0" lang="en-GB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1097280" y="5906880"/>
            <a:ext cx="10112760" cy="594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0" bIns="0" anchor="t">
            <a:normAutofit/>
          </a:bodyPr>
          <a:p>
            <a:pPr indent="0" defTabSz="914400">
              <a:lnSpc>
                <a:spcPct val="9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Click to edit Master text styles</a:t>
            </a:r>
            <a:endParaRPr b="0" lang="en-GB" sz="15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dt" idx="31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ffffff"/>
                </a:solidFill>
                <a:latin typeface="Calibri"/>
              </a:rPr>
              <a:t>&lt;date/time&gt;</a:t>
            </a:r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ftr" idx="32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6" name="PlaceHolder 6"/>
          <p:cNvSpPr>
            <a:spLocks noGrp="1"/>
          </p:cNvSpPr>
          <p:nvPr>
            <p:ph type="sldNum" idx="33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05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CE4B977-A397-4EBC-9382-317396FDD223}" type="slidenum">
              <a:rPr b="0" lang="en-US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0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6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Rectangle 8"/>
          <p:cNvSpPr/>
          <p:nvPr/>
        </p:nvSpPr>
        <p:spPr>
          <a:xfrm>
            <a:off x="0" y="6334200"/>
            <a:ext cx="12191760" cy="65520"/>
          </a:xfrm>
          <a:prstGeom prst="rect">
            <a:avLst/>
          </a:prstGeom>
          <a:solidFill>
            <a:schemeClr val="accent1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0880" bIns="2088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31" name="Straight Connector 9"/>
          <p:cNvCxnSpPr/>
          <p:nvPr/>
        </p:nvCxnSpPr>
        <p:spPr>
          <a:xfrm>
            <a:off x="1193400" y="1737720"/>
            <a:ext cx="9967320" cy="360"/>
          </a:xfrm>
          <a:prstGeom prst="straightConnector1">
            <a:avLst/>
          </a:prstGeom>
          <a:ln w="6480">
            <a:solidFill>
              <a:srgbClr val="808080"/>
            </a:solidFill>
            <a:round/>
          </a:ln>
        </p:spPr>
      </p:cxnSp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5000"/>
              </a:lnSpc>
              <a:buNone/>
            </a:pP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Click to edit Master title style</a:t>
            </a:r>
            <a:endParaRPr b="0" lang="en-GB" sz="4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 w="0">
            <a:noFill/>
          </a:ln>
        </p:spPr>
        <p:txBody>
          <a:bodyPr lIns="0" rIns="0" tIns="45720" bIns="45720" anchor="t">
            <a:noAutofit/>
          </a:bodyPr>
          <a:p>
            <a:pPr marL="432000" indent="-32400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Click to edit Master text styles</a:t>
            </a:r>
            <a:endParaRPr b="0" lang="en-GB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Second level</a:t>
            </a:r>
            <a:endParaRPr b="0" lang="en-GB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Third level</a:t>
            </a:r>
            <a:endParaRPr b="0" lang="en-GB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Fourth level</a:t>
            </a:r>
            <a:endParaRPr b="0" lang="en-GB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Fifth level</a:t>
            </a:r>
            <a:endParaRPr b="0" lang="en-GB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dt" idx="34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ffffff"/>
                </a:solidFill>
                <a:latin typeface="Calibri"/>
              </a:rPr>
              <a:t>&lt;date/time&gt;</a:t>
            </a:r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ftr" idx="35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 type="sldNum" idx="36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05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0B3C914-1763-43E9-860C-275562095444}" type="slidenum">
              <a:rPr b="0" lang="en-US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2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Rectangle 8"/>
          <p:cNvSpPr/>
          <p:nvPr/>
        </p:nvSpPr>
        <p:spPr>
          <a:xfrm>
            <a:off x="0" y="6334200"/>
            <a:ext cx="12191760" cy="65520"/>
          </a:xfrm>
          <a:prstGeom prst="rect">
            <a:avLst/>
          </a:prstGeom>
          <a:solidFill>
            <a:schemeClr val="accent1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0880" bIns="2088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7" name="Straight Connector 9"/>
          <p:cNvCxnSpPr/>
          <p:nvPr/>
        </p:nvCxnSpPr>
        <p:spPr>
          <a:xfrm>
            <a:off x="1193400" y="1737720"/>
            <a:ext cx="9967320" cy="360"/>
          </a:xfrm>
          <a:prstGeom prst="straightConnector1">
            <a:avLst/>
          </a:prstGeom>
          <a:ln w="6480">
            <a:solidFill>
              <a:srgbClr val="808080"/>
            </a:solidFill>
            <a:round/>
          </a:ln>
        </p:spPr>
      </p:cxnSp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5000"/>
              </a:lnSpc>
              <a:buNone/>
            </a:pP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C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li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c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k 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t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o 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e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d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it 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M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a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st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e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r 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ti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tl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e 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st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yl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e</a:t>
            </a:r>
            <a:endParaRPr b="0" lang="en-GB" sz="4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0" bIns="0" anchor="t" vert="eaVert">
            <a:noAutofit/>
          </a:bodyPr>
          <a:p>
            <a:pPr marL="432000" indent="-32400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Click to edit Master text styles</a:t>
            </a:r>
            <a:endParaRPr b="0" lang="en-GB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Second level</a:t>
            </a:r>
            <a:endParaRPr b="0" lang="en-GB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Third level</a:t>
            </a:r>
            <a:endParaRPr b="0" lang="en-GB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Fourth level</a:t>
            </a:r>
            <a:endParaRPr b="0" lang="en-GB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Fifth level</a:t>
            </a:r>
            <a:endParaRPr b="0" lang="en-GB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dt" idx="4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ffffff"/>
                </a:solidFill>
                <a:latin typeface="Calibri"/>
              </a:rPr>
              <a:t>&lt;date/time&gt;</a:t>
            </a:r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ftr" idx="5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" name="PlaceHolder 5"/>
          <p:cNvSpPr>
            <a:spLocks noGrp="1"/>
          </p:cNvSpPr>
          <p:nvPr>
            <p:ph type="sldNum" idx="6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05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6760D6D-5496-4CD8-9E0B-9F4C8DBB6557}" type="slidenum">
              <a:rPr b="0" lang="en-US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2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6" hidden="1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Rectangle 8" hidden="1"/>
          <p:cNvSpPr/>
          <p:nvPr/>
        </p:nvSpPr>
        <p:spPr>
          <a:xfrm>
            <a:off x="0" y="6334200"/>
            <a:ext cx="12191760" cy="65520"/>
          </a:xfrm>
          <a:prstGeom prst="rect">
            <a:avLst/>
          </a:prstGeom>
          <a:solidFill>
            <a:schemeClr val="accent1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0880" bIns="2088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7" name="Straight Connector 9"/>
          <p:cNvCxnSpPr/>
          <p:nvPr/>
        </p:nvCxnSpPr>
        <p:spPr>
          <a:xfrm>
            <a:off x="1193400" y="1737720"/>
            <a:ext cx="9967320" cy="360"/>
          </a:xfrm>
          <a:prstGeom prst="straightConnector1">
            <a:avLst/>
          </a:prstGeom>
          <a:ln w="6480">
            <a:solidFill>
              <a:srgbClr val="808080"/>
            </a:solidFill>
            <a:round/>
          </a:ln>
        </p:spPr>
      </p:cxnSp>
      <p:sp>
        <p:nvSpPr>
          <p:cNvPr id="28" name="Rectangle 6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Rectangle 7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9080" bIns="1908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724960" y="414720"/>
            <a:ext cx="2628720" cy="5757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 vert="eaVert">
            <a:noAutofit/>
          </a:bodyPr>
          <a:p>
            <a:pPr indent="0" defTabSz="914400">
              <a:lnSpc>
                <a:spcPct val="85000"/>
              </a:lnSpc>
              <a:buNone/>
            </a:pP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C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li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c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k 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t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o 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e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d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it 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M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a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st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e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r 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ti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tl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e 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st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yl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e</a:t>
            </a:r>
            <a:endParaRPr b="0" lang="en-GB" sz="4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838080" y="414720"/>
            <a:ext cx="7733880" cy="575712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0" bIns="0" anchor="t" vert="eaVert">
            <a:noAutofit/>
          </a:bodyPr>
          <a:p>
            <a:pPr marL="432000" indent="-32400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Click to edit Master text styles</a:t>
            </a:r>
            <a:endParaRPr b="0" lang="en-GB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Second level</a:t>
            </a:r>
            <a:endParaRPr b="0" lang="en-GB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Third level</a:t>
            </a:r>
            <a:endParaRPr b="0" lang="en-GB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Fourth level</a:t>
            </a:r>
            <a:endParaRPr b="0" lang="en-GB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Fifth level</a:t>
            </a:r>
            <a:endParaRPr b="0" lang="en-GB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dt" idx="7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ffffff"/>
                </a:solidFill>
                <a:latin typeface="Calibri"/>
              </a:rPr>
              <a:t>&lt;date/time&gt;</a:t>
            </a:r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ftr" idx="8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sldNum" idx="9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05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3D958F8-0366-439F-8EA5-DE7E4B7D19C2}" type="slidenum">
              <a:rPr b="0" lang="en-US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4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6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Rectangle 8"/>
          <p:cNvSpPr/>
          <p:nvPr/>
        </p:nvSpPr>
        <p:spPr>
          <a:xfrm>
            <a:off x="0" y="6334200"/>
            <a:ext cx="12191760" cy="65520"/>
          </a:xfrm>
          <a:prstGeom prst="rect">
            <a:avLst/>
          </a:prstGeom>
          <a:solidFill>
            <a:schemeClr val="accent1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0880" bIns="2088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9" name="Straight Connector 9"/>
          <p:cNvCxnSpPr/>
          <p:nvPr/>
        </p:nvCxnSpPr>
        <p:spPr>
          <a:xfrm>
            <a:off x="1193400" y="1737720"/>
            <a:ext cx="9967320" cy="360"/>
          </a:xfrm>
          <a:prstGeom prst="straightConnector1">
            <a:avLst/>
          </a:prstGeom>
          <a:ln w="6480">
            <a:solidFill>
              <a:srgbClr val="808080"/>
            </a:solidFill>
            <a:round/>
          </a:ln>
        </p:spPr>
      </p:cxnSp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5000"/>
              </a:lnSpc>
              <a:buNone/>
            </a:pP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C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li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c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k 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t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o 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e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d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it 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M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a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st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e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r 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ti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tl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e 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st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yl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e</a:t>
            </a:r>
            <a:endParaRPr b="0" lang="en-GB" sz="4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 w="0">
            <a:noFill/>
          </a:ln>
        </p:spPr>
        <p:txBody>
          <a:bodyPr lIns="0" rIns="0" tIns="45720" bIns="45720" anchor="t">
            <a:noAutofit/>
          </a:bodyPr>
          <a:p>
            <a:pPr marL="432000" indent="-32400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Click to edit Master text styles</a:t>
            </a:r>
            <a:endParaRPr b="0" lang="en-GB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Second level</a:t>
            </a:r>
            <a:endParaRPr b="0" lang="en-GB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Third level</a:t>
            </a:r>
            <a:endParaRPr b="0" lang="en-GB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Fourth level</a:t>
            </a:r>
            <a:endParaRPr b="0" lang="en-GB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Fifth level</a:t>
            </a:r>
            <a:endParaRPr b="0" lang="en-GB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dt" idx="10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ffffff"/>
                </a:solidFill>
                <a:latin typeface="Calibri"/>
              </a:rPr>
              <a:t>&lt;date/time&gt;</a:t>
            </a:r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ftr" idx="11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sldNum" idx="12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05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7C28380-AAD4-4937-B989-8C311D9C81CF}" type="slidenum">
              <a:rPr b="0" lang="en-US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6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6" hidden="1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Rectangle 8" hidden="1"/>
          <p:cNvSpPr/>
          <p:nvPr/>
        </p:nvSpPr>
        <p:spPr>
          <a:xfrm>
            <a:off x="0" y="6334200"/>
            <a:ext cx="12191760" cy="65520"/>
          </a:xfrm>
          <a:prstGeom prst="rect">
            <a:avLst/>
          </a:prstGeom>
          <a:solidFill>
            <a:schemeClr val="accent1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0880" bIns="2088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9" name="Straight Connector 9"/>
          <p:cNvCxnSpPr/>
          <p:nvPr/>
        </p:nvCxnSpPr>
        <p:spPr>
          <a:xfrm>
            <a:off x="1193400" y="1737720"/>
            <a:ext cx="9967320" cy="360"/>
          </a:xfrm>
          <a:prstGeom prst="straightConnector1">
            <a:avLst/>
          </a:prstGeom>
          <a:ln w="6480">
            <a:solidFill>
              <a:srgbClr val="808080"/>
            </a:solidFill>
            <a:round/>
          </a:ln>
        </p:spPr>
      </p:cxnSp>
      <p:sp>
        <p:nvSpPr>
          <p:cNvPr id="50" name="Rectangle 6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Rectangle 7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9080" bIns="1908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85000"/>
              </a:lnSpc>
              <a:buNone/>
            </a:pPr>
            <a:r>
              <a:rPr b="0" lang="en-US" sz="8000" spc="-52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Calibri Light"/>
              </a:rPr>
              <a:t>C</a:t>
            </a:r>
            <a:r>
              <a:rPr b="0" lang="en-US" sz="8000" spc="-52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Calibri Light"/>
              </a:rPr>
              <a:t>l</a:t>
            </a:r>
            <a:r>
              <a:rPr b="0" lang="en-US" sz="8000" spc="-52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Calibri Light"/>
              </a:rPr>
              <a:t>i</a:t>
            </a:r>
            <a:r>
              <a:rPr b="0" lang="en-US" sz="8000" spc="-52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Calibri Light"/>
              </a:rPr>
              <a:t>c</a:t>
            </a:r>
            <a:r>
              <a:rPr b="0" lang="en-US" sz="8000" spc="-52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Calibri Light"/>
              </a:rPr>
              <a:t>k</a:t>
            </a:r>
            <a:r>
              <a:rPr b="0" lang="en-US" sz="8000" spc="-52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Calibri Light"/>
              </a:rPr>
              <a:t> </a:t>
            </a:r>
            <a:r>
              <a:rPr b="0" lang="en-US" sz="8000" spc="-52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Calibri Light"/>
              </a:rPr>
              <a:t>t</a:t>
            </a:r>
            <a:r>
              <a:rPr b="0" lang="en-US" sz="8000" spc="-52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Calibri Light"/>
              </a:rPr>
              <a:t>o</a:t>
            </a:r>
            <a:r>
              <a:rPr b="0" lang="en-US" sz="8000" spc="-52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Calibri Light"/>
              </a:rPr>
              <a:t> </a:t>
            </a:r>
            <a:r>
              <a:rPr b="0" lang="en-US" sz="8000" spc="-52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Calibri Light"/>
              </a:rPr>
              <a:t>e</a:t>
            </a:r>
            <a:r>
              <a:rPr b="0" lang="en-US" sz="8000" spc="-52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Calibri Light"/>
              </a:rPr>
              <a:t>d</a:t>
            </a:r>
            <a:r>
              <a:rPr b="0" lang="en-US" sz="8000" spc="-52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Calibri Light"/>
              </a:rPr>
              <a:t>i</a:t>
            </a:r>
            <a:r>
              <a:rPr b="0" lang="en-US" sz="8000" spc="-52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Calibri Light"/>
              </a:rPr>
              <a:t>t </a:t>
            </a:r>
            <a:r>
              <a:rPr b="0" lang="en-US" sz="8000" spc="-52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Calibri Light"/>
              </a:rPr>
              <a:t>M</a:t>
            </a:r>
            <a:r>
              <a:rPr b="0" lang="en-US" sz="8000" spc="-52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Calibri Light"/>
              </a:rPr>
              <a:t>a</a:t>
            </a:r>
            <a:r>
              <a:rPr b="0" lang="en-US" sz="8000" spc="-52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Calibri Light"/>
              </a:rPr>
              <a:t>s</a:t>
            </a:r>
            <a:r>
              <a:rPr b="0" lang="en-US" sz="8000" spc="-52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Calibri Light"/>
              </a:rPr>
              <a:t>t</a:t>
            </a:r>
            <a:r>
              <a:rPr b="0" lang="en-US" sz="8000" spc="-52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Calibri Light"/>
              </a:rPr>
              <a:t>e</a:t>
            </a:r>
            <a:r>
              <a:rPr b="0" lang="en-US" sz="8000" spc="-52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Calibri Light"/>
              </a:rPr>
              <a:t>r </a:t>
            </a:r>
            <a:r>
              <a:rPr b="0" lang="en-US" sz="8000" spc="-52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Calibri Light"/>
              </a:rPr>
              <a:t>t</a:t>
            </a:r>
            <a:r>
              <a:rPr b="0" lang="en-US" sz="8000" spc="-52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Calibri Light"/>
              </a:rPr>
              <a:t>i</a:t>
            </a:r>
            <a:r>
              <a:rPr b="0" lang="en-US" sz="8000" spc="-52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Calibri Light"/>
              </a:rPr>
              <a:t>t</a:t>
            </a:r>
            <a:r>
              <a:rPr b="0" lang="en-US" sz="8000" spc="-52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Calibri Light"/>
              </a:rPr>
              <a:t>l</a:t>
            </a:r>
            <a:r>
              <a:rPr b="0" lang="en-US" sz="8000" spc="-52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Calibri Light"/>
              </a:rPr>
              <a:t>e</a:t>
            </a:r>
            <a:r>
              <a:rPr b="0" lang="en-US" sz="8000" spc="-52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Calibri Light"/>
              </a:rPr>
              <a:t> </a:t>
            </a:r>
            <a:r>
              <a:rPr b="0" lang="en-US" sz="8000" spc="-52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Calibri Light"/>
              </a:rPr>
              <a:t>s</a:t>
            </a:r>
            <a:r>
              <a:rPr b="0" lang="en-US" sz="8000" spc="-52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Calibri Light"/>
              </a:rPr>
              <a:t>t</a:t>
            </a:r>
            <a:r>
              <a:rPr b="0" lang="en-US" sz="8000" spc="-52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Calibri Light"/>
              </a:rPr>
              <a:t>y</a:t>
            </a:r>
            <a:r>
              <a:rPr b="0" lang="en-US" sz="8000" spc="-52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Calibri Light"/>
              </a:rPr>
              <a:t>l</a:t>
            </a:r>
            <a:r>
              <a:rPr b="0" lang="en-US" sz="8000" spc="-52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Calibri Light"/>
              </a:rPr>
              <a:t>e</a:t>
            </a:r>
            <a:endParaRPr b="0" lang="en-GB" sz="8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1097280" y="4453200"/>
            <a:ext cx="100580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pc="199" strike="noStrike" cap="all">
                <a:solidFill>
                  <a:schemeClr val="dk2"/>
                </a:solidFill>
                <a:latin typeface="Calibri Light"/>
              </a:rPr>
              <a:t>Click to edit Master text styles</a:t>
            </a:r>
            <a:endParaRPr b="0" lang="en-GB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dt" idx="13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ffffff"/>
                </a:solidFill>
                <a:latin typeface="Calibri"/>
              </a:rPr>
              <a:t>&lt;date/time&gt;</a:t>
            </a:r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ftr" idx="14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" name="PlaceHolder 5"/>
          <p:cNvSpPr>
            <a:spLocks noGrp="1"/>
          </p:cNvSpPr>
          <p:nvPr>
            <p:ph type="sldNum" idx="15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05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DEB593F-B7FA-403D-993C-83B2CA0539CE}" type="slidenum">
              <a:rPr b="0" lang="en-US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57" name="Straight Connector 8"/>
          <p:cNvCxnSpPr/>
          <p:nvPr/>
        </p:nvCxnSpPr>
        <p:spPr>
          <a:xfrm>
            <a:off x="1207440" y="4343400"/>
            <a:ext cx="9875880" cy="360"/>
          </a:xfrm>
          <a:prstGeom prst="straightConnector1">
            <a:avLst/>
          </a:prstGeom>
          <a:ln w="6480">
            <a:solidFill>
              <a:srgbClr val="808080"/>
            </a:solidFill>
            <a:round/>
          </a:ln>
        </p:spPr>
      </p:cxn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8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6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Rectangle 8"/>
          <p:cNvSpPr/>
          <p:nvPr/>
        </p:nvSpPr>
        <p:spPr>
          <a:xfrm>
            <a:off x="0" y="6334200"/>
            <a:ext cx="12191760" cy="65520"/>
          </a:xfrm>
          <a:prstGeom prst="rect">
            <a:avLst/>
          </a:prstGeom>
          <a:solidFill>
            <a:schemeClr val="accent1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0880" bIns="2088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2" name="Straight Connector 9"/>
          <p:cNvCxnSpPr/>
          <p:nvPr/>
        </p:nvCxnSpPr>
        <p:spPr>
          <a:xfrm>
            <a:off x="1193400" y="1737720"/>
            <a:ext cx="9967320" cy="360"/>
          </a:xfrm>
          <a:prstGeom prst="straightConnector1">
            <a:avLst/>
          </a:prstGeom>
          <a:ln w="6480">
            <a:solidFill>
              <a:srgbClr val="808080"/>
            </a:solidFill>
            <a:round/>
          </a:ln>
        </p:spPr>
      </p:cxnSp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5000"/>
              </a:lnSpc>
              <a:buNone/>
            </a:pP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C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li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c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k 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t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o 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e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d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it 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M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a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st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e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r 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ti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tl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e 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st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yl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e</a:t>
            </a:r>
            <a:endParaRPr b="0" lang="en-GB" sz="4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37400" cy="4023000"/>
          </a:xfrm>
          <a:prstGeom prst="rect">
            <a:avLst/>
          </a:prstGeom>
          <a:noFill/>
          <a:ln w="0">
            <a:noFill/>
          </a:ln>
        </p:spPr>
        <p:txBody>
          <a:bodyPr lIns="0" rIns="0" tIns="45720" bIns="45720" anchor="t">
            <a:noAutofit/>
          </a:bodyPr>
          <a:p>
            <a:pPr marL="432000" indent="-32400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Click to edit Master text styles</a:t>
            </a:r>
            <a:endParaRPr b="0" lang="en-GB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Second level</a:t>
            </a:r>
            <a:endParaRPr b="0" lang="en-GB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Third level</a:t>
            </a:r>
            <a:endParaRPr b="0" lang="en-GB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Fourth level</a:t>
            </a:r>
            <a:endParaRPr b="0" lang="en-GB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Fifth level</a:t>
            </a:r>
            <a:endParaRPr b="0" lang="en-GB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17920" y="1845720"/>
            <a:ext cx="4937400" cy="4023000"/>
          </a:xfrm>
          <a:prstGeom prst="rect">
            <a:avLst/>
          </a:prstGeom>
          <a:noFill/>
          <a:ln w="0">
            <a:noFill/>
          </a:ln>
        </p:spPr>
        <p:txBody>
          <a:bodyPr lIns="0" rIns="0" tIns="45720" bIns="45720" anchor="t">
            <a:noAutofit/>
          </a:bodyPr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0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Click to edit Master text styles</a:t>
            </a:r>
            <a:endParaRPr b="0" lang="en-GB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1" marL="38412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Second level</a:t>
            </a:r>
            <a:endParaRPr b="0" lang="en-GB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2" marL="56700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Third level</a:t>
            </a:r>
            <a:endParaRPr b="0" lang="en-GB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3" marL="74988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Fourth level</a:t>
            </a:r>
            <a:endParaRPr b="0" lang="en-GB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4" marL="93276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Fifth level</a:t>
            </a:r>
            <a:endParaRPr b="0" lang="en-GB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dt" idx="16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ffffff"/>
                </a:solidFill>
                <a:latin typeface="Calibri"/>
              </a:rPr>
              <a:t>&lt;date/time&gt;</a:t>
            </a:r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" name="PlaceHolder 5"/>
          <p:cNvSpPr>
            <a:spLocks noGrp="1"/>
          </p:cNvSpPr>
          <p:nvPr>
            <p:ph type="ftr" idx="17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" name="PlaceHolder 6"/>
          <p:cNvSpPr>
            <a:spLocks noGrp="1"/>
          </p:cNvSpPr>
          <p:nvPr>
            <p:ph type="sldNum" idx="18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05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FCB0397-AA55-4817-84EB-69AD2879A000}" type="slidenum">
              <a:rPr b="0" lang="en-US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0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6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Rectangle 8"/>
          <p:cNvSpPr/>
          <p:nvPr/>
        </p:nvSpPr>
        <p:spPr>
          <a:xfrm>
            <a:off x="0" y="6334200"/>
            <a:ext cx="12191760" cy="65520"/>
          </a:xfrm>
          <a:prstGeom prst="rect">
            <a:avLst/>
          </a:prstGeom>
          <a:solidFill>
            <a:schemeClr val="accent1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0880" bIns="2088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3" name="Straight Connector 9"/>
          <p:cNvCxnSpPr/>
          <p:nvPr/>
        </p:nvCxnSpPr>
        <p:spPr>
          <a:xfrm>
            <a:off x="1193400" y="1737720"/>
            <a:ext cx="9967320" cy="360"/>
          </a:xfrm>
          <a:prstGeom prst="straightConnector1">
            <a:avLst/>
          </a:prstGeom>
          <a:ln w="6480">
            <a:solidFill>
              <a:srgbClr val="808080"/>
            </a:solidFill>
            <a:round/>
          </a:ln>
        </p:spPr>
      </p:cxnSp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5000"/>
              </a:lnSpc>
              <a:buNone/>
            </a:pP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C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li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c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k 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t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o 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e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d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it 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M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a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st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e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r 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ti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tl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e 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st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yl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e</a:t>
            </a:r>
            <a:endParaRPr b="0" lang="en-GB" sz="4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1097280" y="1846080"/>
            <a:ext cx="4937400" cy="73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marL="432000" indent="-32400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 cap="all">
                <a:solidFill>
                  <a:schemeClr val="dk2"/>
                </a:solidFill>
                <a:latin typeface="Calibri"/>
              </a:rPr>
              <a:t>Click to edit Master text styles</a:t>
            </a:r>
            <a:endParaRPr b="0" lang="en-GB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1097280" y="2582280"/>
            <a:ext cx="4937400" cy="3377880"/>
          </a:xfrm>
          <a:prstGeom prst="rect">
            <a:avLst/>
          </a:prstGeom>
          <a:noFill/>
          <a:ln w="0">
            <a:noFill/>
          </a:ln>
        </p:spPr>
        <p:txBody>
          <a:bodyPr lIns="0" rIns="0" tIns="45720" bIns="45720" anchor="t">
            <a:noAutofit/>
          </a:bodyPr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0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Click to edit Master text styles</a:t>
            </a:r>
            <a:endParaRPr b="0" lang="en-GB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1" marL="38412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Second level</a:t>
            </a:r>
            <a:endParaRPr b="0" lang="en-GB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2" marL="56700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Third level</a:t>
            </a:r>
            <a:endParaRPr b="0" lang="en-GB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3" marL="74988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Fourth level</a:t>
            </a:r>
            <a:endParaRPr b="0" lang="en-GB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4" marL="93276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Fifth level</a:t>
            </a:r>
            <a:endParaRPr b="0" lang="en-GB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217920" y="1846080"/>
            <a:ext cx="4937400" cy="73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2000" spc="-1" strike="noStrike" cap="all">
                <a:solidFill>
                  <a:schemeClr val="dk2"/>
                </a:solidFill>
                <a:latin typeface="Calibri"/>
              </a:rPr>
              <a:t>Click to edit Master text styles</a:t>
            </a:r>
            <a:endParaRPr b="0" lang="en-GB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6217920" y="2582280"/>
            <a:ext cx="4937400" cy="3377880"/>
          </a:xfrm>
          <a:prstGeom prst="rect">
            <a:avLst/>
          </a:prstGeom>
          <a:noFill/>
          <a:ln w="0">
            <a:noFill/>
          </a:ln>
        </p:spPr>
        <p:txBody>
          <a:bodyPr lIns="0" rIns="0" tIns="45720" bIns="45720" anchor="t">
            <a:noAutofit/>
          </a:bodyPr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0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Click to edit Master text styles</a:t>
            </a:r>
            <a:endParaRPr b="0" lang="en-GB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1" marL="38412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Second level</a:t>
            </a:r>
            <a:endParaRPr b="0" lang="en-GB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2" marL="56700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Third level</a:t>
            </a:r>
            <a:endParaRPr b="0" lang="en-GB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3" marL="74988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Fourth level</a:t>
            </a:r>
            <a:endParaRPr b="0" lang="en-GB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4" marL="93276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Fifth level</a:t>
            </a:r>
            <a:endParaRPr b="0" lang="en-GB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dt" idx="19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ffffff"/>
                </a:solidFill>
                <a:latin typeface="Calibri"/>
              </a:rPr>
              <a:t>&lt;date/time&gt;</a:t>
            </a:r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ftr" idx="20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1" name="PlaceHolder 8"/>
          <p:cNvSpPr>
            <a:spLocks noGrp="1"/>
          </p:cNvSpPr>
          <p:nvPr>
            <p:ph type="sldNum" idx="21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05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121E0C3-49A0-486F-B605-2A91F6D64036}" type="slidenum">
              <a:rPr b="0" lang="en-US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6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Rectangle 8"/>
          <p:cNvSpPr/>
          <p:nvPr/>
        </p:nvSpPr>
        <p:spPr>
          <a:xfrm>
            <a:off x="0" y="6334200"/>
            <a:ext cx="12191760" cy="65520"/>
          </a:xfrm>
          <a:prstGeom prst="rect">
            <a:avLst/>
          </a:prstGeom>
          <a:solidFill>
            <a:schemeClr val="accent1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0880" bIns="2088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6" name="Straight Connector 9"/>
          <p:cNvCxnSpPr/>
          <p:nvPr/>
        </p:nvCxnSpPr>
        <p:spPr>
          <a:xfrm>
            <a:off x="1193400" y="1737720"/>
            <a:ext cx="9967320" cy="360"/>
          </a:xfrm>
          <a:prstGeom prst="straightConnector1">
            <a:avLst/>
          </a:prstGeom>
          <a:ln w="6480">
            <a:solidFill>
              <a:srgbClr val="808080"/>
            </a:solidFill>
            <a:round/>
          </a:ln>
        </p:spPr>
      </p:cxnSp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5000"/>
              </a:lnSpc>
              <a:buNone/>
            </a:pP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C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li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c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k 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t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o 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e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d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it 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M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a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st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e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r 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ti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tl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e 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st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yl</a:t>
            </a: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e</a:t>
            </a:r>
            <a:endParaRPr b="0" lang="en-GB" sz="4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dt" idx="22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ffffff"/>
                </a:solidFill>
                <a:latin typeface="Calibri"/>
              </a:rPr>
              <a:t>&lt;date/time&gt;</a:t>
            </a:r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ftr" idx="23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sldNum" idx="24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05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C18B663-CD8A-40AD-95B0-ECADC8CCD04E}" type="slidenum">
              <a:rPr b="0" lang="en-US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4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6" hidden="1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Rectangle 8" hidden="1"/>
          <p:cNvSpPr/>
          <p:nvPr/>
        </p:nvSpPr>
        <p:spPr>
          <a:xfrm>
            <a:off x="0" y="6334200"/>
            <a:ext cx="12191760" cy="65520"/>
          </a:xfrm>
          <a:prstGeom prst="rect">
            <a:avLst/>
          </a:prstGeom>
          <a:solidFill>
            <a:schemeClr val="accent1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0880" bIns="2088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95" name="Straight Connector 9"/>
          <p:cNvCxnSpPr/>
          <p:nvPr/>
        </p:nvCxnSpPr>
        <p:spPr>
          <a:xfrm>
            <a:off x="1193400" y="1737720"/>
            <a:ext cx="9967320" cy="360"/>
          </a:xfrm>
          <a:prstGeom prst="straightConnector1">
            <a:avLst/>
          </a:prstGeom>
          <a:ln w="6480">
            <a:solidFill>
              <a:srgbClr val="808080"/>
            </a:solidFill>
            <a:round/>
          </a:ln>
        </p:spPr>
      </p:cxnSp>
      <p:sp>
        <p:nvSpPr>
          <p:cNvPr id="96" name="Rectangle 4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Rectangle 5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9080" bIns="1908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1"/>
          <p:cNvSpPr>
            <a:spLocks noGrp="1"/>
          </p:cNvSpPr>
          <p:nvPr>
            <p:ph type="dt" idx="25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ffffff"/>
                </a:solidFill>
                <a:latin typeface="Calibri"/>
              </a:rPr>
              <a:t>&lt;date/time&gt;</a:t>
            </a:r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ftr" idx="26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sldNum" idx="27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05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C04A96B-4438-496D-B940-3590B19A3A6E}" type="slidenum">
              <a:rPr b="0" lang="en-US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6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jpe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7" Type="http://schemas.openxmlformats.org/officeDocument/2006/relationships/slideLayout" Target="../slideLayouts/slideLayout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8.jpe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5"/>
          <p:cNvSpPr/>
          <p:nvPr/>
        </p:nvSpPr>
        <p:spPr>
          <a:xfrm>
            <a:off x="-5040" y="320400"/>
            <a:ext cx="12191760" cy="6699600"/>
          </a:xfrm>
          <a:prstGeom prst="rect">
            <a:avLst/>
          </a:prstGeom>
          <a:solidFill>
            <a:schemeClr val="lt2">
              <a:lumMod val="90000"/>
            </a:schemeClr>
          </a:solidFill>
          <a:ln w="15840">
            <a:solidFill>
              <a:srgbClr val="63390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40" name="Picture 4" descr="Royal University of Phnom Penh"/>
          <p:cNvPicPr/>
          <p:nvPr/>
        </p:nvPicPr>
        <p:blipFill>
          <a:blip r:embed="rId1"/>
          <a:stretch/>
        </p:blipFill>
        <p:spPr>
          <a:xfrm>
            <a:off x="-5760" y="-145800"/>
            <a:ext cx="12203280" cy="3828240"/>
          </a:xfrm>
          <a:prstGeom prst="rect">
            <a:avLst/>
          </a:prstGeom>
          <a:ln w="0">
            <a:noFill/>
          </a:ln>
        </p:spPr>
      </p:pic>
      <p:pic>
        <p:nvPicPr>
          <p:cNvPr id="141" name="Picture 6" descr="ឯកសារ:Rupp logo.png - វិគីភីឌា"/>
          <p:cNvPicPr/>
          <p:nvPr/>
        </p:nvPicPr>
        <p:blipFill>
          <a:blip r:embed="rId2"/>
          <a:stretch/>
        </p:blipFill>
        <p:spPr>
          <a:xfrm>
            <a:off x="262800" y="413640"/>
            <a:ext cx="2781000" cy="2838600"/>
          </a:xfrm>
          <a:prstGeom prst="rect">
            <a:avLst/>
          </a:prstGeom>
          <a:ln w="0">
            <a:noFill/>
          </a:ln>
        </p:spPr>
      </p:pic>
      <p:sp>
        <p:nvSpPr>
          <p:cNvPr id="142" name="TextBox 7"/>
          <p:cNvSpPr/>
          <p:nvPr/>
        </p:nvSpPr>
        <p:spPr>
          <a:xfrm>
            <a:off x="2954160" y="4286880"/>
            <a:ext cx="7323120" cy="17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GB" sz="2800" spc="-1" strike="noStrike">
                <a:solidFill>
                  <a:schemeClr val="dk1"/>
                </a:solidFill>
                <a:latin typeface="Noto Serif Khmer"/>
                <a:ea typeface="Calibri"/>
              </a:rPr>
              <a:t>   </a:t>
            </a:r>
            <a:r>
              <a:rPr b="0" lang="hi-IN" sz="2800" spc="-1" strike="noStrike">
                <a:solidFill>
                  <a:schemeClr val="dk1"/>
                </a:solidFill>
                <a:latin typeface="Noto Serif Khmer"/>
                <a:cs typeface="Noto Serif Khmer"/>
              </a:rPr>
              <a:t>ដេប៉ាតឺម៉ង</a:t>
            </a:r>
            <a:r>
              <a:rPr b="0" lang="en-GB" sz="2800" spc="-1" strike="noStrike">
                <a:solidFill>
                  <a:schemeClr val="dk1"/>
                </a:solidFill>
                <a:latin typeface="Noto Serif Khmer"/>
                <a:ea typeface="Calibri"/>
              </a:rPr>
              <a:t>: </a:t>
            </a:r>
            <a:r>
              <a:rPr b="0" lang="hi-IN" sz="2800" spc="-1" strike="noStrike">
                <a:solidFill>
                  <a:schemeClr val="dk1"/>
                </a:solidFill>
                <a:latin typeface="Noto Serif Khmer"/>
                <a:cs typeface="Noto Serif Khmer"/>
              </a:rPr>
              <a:t>ពត៌មានវិទ្យា</a:t>
            </a:r>
            <a:endParaRPr b="0" lang="en-US" sz="2800" spc="-1" strike="noStrike">
              <a:solidFill>
                <a:srgbClr val="000000"/>
              </a:solidFill>
              <a:latin typeface="Noto Serif Khmer"/>
            </a:endParaRPr>
          </a:p>
          <a:p>
            <a:pPr defTabSz="914400">
              <a:lnSpc>
                <a:spcPct val="100000"/>
              </a:lnSpc>
            </a:pPr>
            <a:r>
              <a:rPr b="0" lang="en-GB" sz="2800" spc="-1" strike="noStrike">
                <a:solidFill>
                  <a:schemeClr val="dk1"/>
                </a:solidFill>
                <a:latin typeface="Noto Serif Khmer"/>
                <a:ea typeface="Calibri"/>
              </a:rPr>
              <a:t> </a:t>
            </a:r>
            <a:r>
              <a:rPr b="0" lang="en-GB" sz="2800" spc="-1" strike="noStrike">
                <a:solidFill>
                  <a:schemeClr val="dk1"/>
                </a:solidFill>
                <a:latin typeface="Noto Serif Khmer"/>
                <a:ea typeface="Calibri"/>
              </a:rPr>
              <a:t>Subject : Computer Architicture</a:t>
            </a:r>
            <a:endParaRPr b="0" lang="en-US" sz="2800" spc="-1" strike="noStrike">
              <a:solidFill>
                <a:srgbClr val="000000"/>
              </a:solidFill>
              <a:latin typeface="Noto Serif Khmer"/>
            </a:endParaRPr>
          </a:p>
          <a:p>
            <a:pPr defTabSz="914400">
              <a:lnSpc>
                <a:spcPct val="100000"/>
              </a:lnSpc>
            </a:pPr>
            <a:r>
              <a:rPr b="0" lang="en-GB" sz="2800" spc="-1" strike="noStrike">
                <a:solidFill>
                  <a:schemeClr val="dk1"/>
                </a:solidFill>
                <a:latin typeface="Noto Serif Khmer"/>
                <a:ea typeface="Calibri"/>
              </a:rPr>
              <a:t>   </a:t>
            </a:r>
            <a:r>
              <a:rPr b="0" lang="en-GB" sz="2800" spc="-1" strike="noStrike">
                <a:solidFill>
                  <a:schemeClr val="dk1"/>
                </a:solidFill>
                <a:latin typeface="Noto Serif Khmer"/>
                <a:ea typeface="Calibri"/>
              </a:rPr>
              <a:t>Project : Arduino Game </a:t>
            </a:r>
            <a:endParaRPr b="0" lang="en-US" sz="2800" spc="-1" strike="noStrike">
              <a:solidFill>
                <a:srgbClr val="000000"/>
              </a:solidFill>
              <a:latin typeface="Noto Serif Khmer"/>
            </a:endParaRPr>
          </a:p>
          <a:p>
            <a:pPr defTabSz="914400">
              <a:lnSpc>
                <a:spcPct val="100000"/>
              </a:lnSpc>
            </a:pPr>
            <a:r>
              <a:rPr b="0" lang="en-GB" sz="2800" spc="-1" strike="noStrike">
                <a:solidFill>
                  <a:schemeClr val="dk1"/>
                </a:solidFill>
                <a:latin typeface="Noto Serif Khmer"/>
                <a:ea typeface="Calibri"/>
              </a:rPr>
              <a:t> </a:t>
            </a:r>
            <a:r>
              <a:rPr b="0" lang="hi-IN" sz="2800" spc="-1" strike="noStrike">
                <a:solidFill>
                  <a:schemeClr val="dk1"/>
                </a:solidFill>
                <a:latin typeface="Noto Serif Khmer"/>
                <a:cs typeface="Noto Serif Khmer"/>
              </a:rPr>
              <a:t>បង្រៀនដោយលោកគ្រូ </a:t>
            </a:r>
            <a:r>
              <a:rPr b="0" lang="en-GB" sz="2800" spc="-1" strike="noStrike">
                <a:solidFill>
                  <a:schemeClr val="dk1"/>
                </a:solidFill>
                <a:latin typeface="Noto Serif Khmer"/>
                <a:ea typeface="Calibri"/>
              </a:rPr>
              <a:t>: Ouk Polyvann</a:t>
            </a:r>
            <a:endParaRPr b="0" lang="en-US" sz="2800" spc="-1" strike="noStrike">
              <a:solidFill>
                <a:srgbClr val="000000"/>
              </a:solidFill>
              <a:latin typeface="Noto Serif Khme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85800" y="-30744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2800" spc="-1" strike="noStrike">
                <a:solidFill>
                  <a:schemeClr val="dk1"/>
                </a:solidFill>
                <a:latin typeface="Calibri"/>
              </a:rPr>
              <a:t>CODE</a:t>
            </a:r>
            <a:endParaRPr b="0" lang="en-GB" sz="28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6400800" y="914400"/>
            <a:ext cx="5715000" cy="4649040"/>
          </a:xfrm>
          <a:prstGeom prst="rect">
            <a:avLst/>
          </a:prstGeom>
          <a:ln w="0">
            <a:noFill/>
          </a:ln>
        </p:spPr>
      </p:pic>
      <p:pic>
        <p:nvPicPr>
          <p:cNvPr id="182" name="" descr=""/>
          <p:cNvPicPr/>
          <p:nvPr/>
        </p:nvPicPr>
        <p:blipFill>
          <a:blip r:embed="rId2"/>
          <a:stretch/>
        </p:blipFill>
        <p:spPr>
          <a:xfrm>
            <a:off x="276480" y="914400"/>
            <a:ext cx="5904720" cy="4762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2800" spc="-1" strike="noStrike">
                <a:solidFill>
                  <a:schemeClr val="dk1"/>
                </a:solidFill>
                <a:latin typeface="Calibri"/>
              </a:rPr>
              <a:t>Code Arduino Run game </a:t>
            </a:r>
            <a:r>
              <a:rPr b="0" lang="hi-IN" sz="2800" spc="-1" strike="noStrike">
                <a:solidFill>
                  <a:schemeClr val="dk1"/>
                </a:solidFill>
                <a:latin typeface="Calibri"/>
              </a:rPr>
              <a:t>នៅលើ </a:t>
            </a:r>
            <a:r>
              <a:rPr b="0" lang="en-GB" sz="2800" spc="-1" strike="noStrike">
                <a:solidFill>
                  <a:schemeClr val="dk1"/>
                </a:solidFill>
                <a:latin typeface="Calibri"/>
              </a:rPr>
              <a:t>Arduino IDE</a:t>
            </a:r>
            <a:endParaRPr b="0" lang="en-GB" sz="28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1"/>
          <a:srcRect l="0" t="16660" r="0" b="16670"/>
          <a:stretch/>
        </p:blipFill>
        <p:spPr>
          <a:xfrm>
            <a:off x="1371600" y="1600200"/>
            <a:ext cx="5142960" cy="4571640"/>
          </a:xfrm>
          <a:prstGeom prst="rect">
            <a:avLst/>
          </a:prstGeom>
          <a:ln w="0">
            <a:noFill/>
          </a:ln>
        </p:spPr>
      </p:pic>
      <p:pic>
        <p:nvPicPr>
          <p:cNvPr id="185" name="" descr=""/>
          <p:cNvPicPr/>
          <p:nvPr/>
        </p:nvPicPr>
        <p:blipFill>
          <a:blip r:embed="rId2"/>
          <a:srcRect l="0" t="0" r="0" b="12502"/>
          <a:stretch/>
        </p:blipFill>
        <p:spPr>
          <a:xfrm>
            <a:off x="6622200" y="1371600"/>
            <a:ext cx="5493600" cy="4800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5000"/>
              </a:lnSpc>
              <a:buNone/>
            </a:pPr>
            <a:r>
              <a:rPr b="0" lang="en-GB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Simulation</a:t>
            </a:r>
            <a:endParaRPr b="0" lang="en-GB" sz="4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7" name="TextBox 4"/>
          <p:cNvSpPr/>
          <p:nvPr/>
        </p:nvSpPr>
        <p:spPr>
          <a:xfrm>
            <a:off x="7315200" y="2057400"/>
            <a:ext cx="4343400" cy="326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spAutoFit/>
          </a:bodyPr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"/>
            </a:pPr>
            <a:r>
              <a:rPr b="0" lang="en-GB" sz="1600" spc="-1" strike="noStrike">
                <a:solidFill>
                  <a:schemeClr val="dk1"/>
                </a:solidFill>
                <a:latin typeface="Calibri"/>
                <a:ea typeface="Calibri"/>
              </a:rPr>
              <a:t>SimulIDE is a simple real time electronic circuit simulator, intended for hobbyist or students to learn and experiment with analog and digital electronic circuits and microcontrollers.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"/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"/>
            </a:pPr>
            <a:r>
              <a:rPr b="0" lang="en-GB" sz="1600" spc="-1" strike="noStrike">
                <a:solidFill>
                  <a:schemeClr val="dk1"/>
                </a:solidFill>
                <a:latin typeface="Calibri"/>
                <a:ea typeface="Calibri"/>
              </a:rPr>
              <a:t>It supports PIC, AVR , Arduino and other MCUs and MPUs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"/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"/>
            </a:pPr>
            <a:r>
              <a:rPr b="0" lang="en-GB" sz="1600" spc="-1" strike="noStrike">
                <a:solidFill>
                  <a:schemeClr val="dk1"/>
                </a:solidFill>
                <a:latin typeface="Calibri"/>
                <a:ea typeface="Calibri"/>
              </a:rPr>
              <a:t>Thus, We use SimulIDE to simulate our ARDUINO LCD Game.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8" name="Picture 11" descr="A screenshot of a computer&#10;&#10;Description automatically generated"/>
          <p:cNvPicPr/>
          <p:nvPr/>
        </p:nvPicPr>
        <p:blipFill>
          <a:blip r:embed="rId1"/>
          <a:stretch/>
        </p:blipFill>
        <p:spPr>
          <a:xfrm>
            <a:off x="1179360" y="2275200"/>
            <a:ext cx="5678640" cy="3198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1097280" y="-30744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5000"/>
              </a:lnSpc>
              <a:buNone/>
            </a:pPr>
            <a:r>
              <a:rPr b="0" lang="en-GB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Circuit of Arduino LCD GAME</a:t>
            </a:r>
            <a:endParaRPr b="0" lang="en-GB" sz="48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264240" y="1454760"/>
            <a:ext cx="3647160" cy="4285440"/>
          </a:xfrm>
          <a:prstGeom prst="rect">
            <a:avLst/>
          </a:prstGeom>
          <a:ln w="0">
            <a:noFill/>
          </a:ln>
        </p:spPr>
      </p:pic>
      <p:pic>
        <p:nvPicPr>
          <p:cNvPr id="191" name="" descr=""/>
          <p:cNvPicPr/>
          <p:nvPr/>
        </p:nvPicPr>
        <p:blipFill>
          <a:blip r:embed="rId2"/>
          <a:stretch/>
        </p:blipFill>
        <p:spPr>
          <a:xfrm>
            <a:off x="4019400" y="1326600"/>
            <a:ext cx="7848720" cy="4412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1143360" y="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3200" spc="-1" strike="noStrike">
                <a:solidFill>
                  <a:schemeClr val="dk1"/>
                </a:solidFill>
                <a:latin typeface="Calibri"/>
              </a:rPr>
              <a:t>Arduino Print Game</a:t>
            </a:r>
            <a:endParaRPr b="0" lang="en-GB" sz="32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1"/>
          <a:stretch/>
        </p:blipFill>
        <p:spPr>
          <a:xfrm>
            <a:off x="723960" y="3429000"/>
            <a:ext cx="2838240" cy="1028520"/>
          </a:xfrm>
          <a:prstGeom prst="rect">
            <a:avLst/>
          </a:prstGeom>
          <a:ln w="0">
            <a:noFill/>
          </a:ln>
        </p:spPr>
      </p:pic>
      <p:pic>
        <p:nvPicPr>
          <p:cNvPr id="194" name="" descr=""/>
          <p:cNvPicPr/>
          <p:nvPr/>
        </p:nvPicPr>
        <p:blipFill>
          <a:blip r:embed="rId2"/>
          <a:stretch/>
        </p:blipFill>
        <p:spPr>
          <a:xfrm>
            <a:off x="783000" y="1912680"/>
            <a:ext cx="2657160" cy="1095120"/>
          </a:xfrm>
          <a:prstGeom prst="rect">
            <a:avLst/>
          </a:prstGeom>
          <a:ln w="0">
            <a:noFill/>
          </a:ln>
        </p:spPr>
      </p:pic>
      <p:sp>
        <p:nvSpPr>
          <p:cNvPr id="195" name=""/>
          <p:cNvSpPr txBox="1"/>
          <p:nvPr/>
        </p:nvSpPr>
        <p:spPr>
          <a:xfrm>
            <a:off x="3886200" y="1828800"/>
            <a:ext cx="8001000" cy="4343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Font typeface="Wingdings" charset="2"/>
              <a:buChar char=""/>
            </a:pPr>
            <a:r>
              <a:rPr b="0" lang="en-US" sz="1800" spc="-1" strike="noStrike">
                <a:solidFill>
                  <a:srgbClr val="000000"/>
                </a:solidFill>
                <a:latin typeface="Noto Serif Khmer Light"/>
              </a:rPr>
              <a:t>Arduino Print Game </a:t>
            </a:r>
            <a:r>
              <a:rPr b="0" lang="hi-IN" sz="1800" spc="-1" strike="noStrike">
                <a:solidFill>
                  <a:srgbClr val="000000"/>
                </a:solidFill>
                <a:latin typeface="Noto Serif Khmer Light"/>
                <a:cs typeface="Noto Serif Khmer Light"/>
              </a:rPr>
              <a:t>គឺជា</a:t>
            </a:r>
            <a:r>
              <a:rPr b="0" lang="en-US" sz="1800" spc="-1" strike="noStrike">
                <a:solidFill>
                  <a:srgbClr val="000000"/>
                </a:solidFill>
                <a:latin typeface="Noto Serif Khmer Light"/>
              </a:rPr>
              <a:t>Game </a:t>
            </a:r>
            <a:r>
              <a:rPr b="0" lang="hi-IN" sz="1800" spc="-1" strike="noStrike">
                <a:solidFill>
                  <a:srgbClr val="000000"/>
                </a:solidFill>
                <a:latin typeface="Noto Serif Khmer Light"/>
                <a:cs typeface="Noto Serif Khmer Light"/>
              </a:rPr>
              <a:t>ចងចាំមួយដែលអាចឲអ្នកលេងមានភាពរស់រវើកក្នុងចងចាំ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Font typeface="Wingdings" charset="2"/>
              <a:buChar char=""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Font typeface="Wingdings" charset="2"/>
              <a:buChar char=""/>
            </a:pPr>
            <a:r>
              <a:rPr b="0" lang="en-US" sz="1800" spc="-1" strike="noStrike">
                <a:solidFill>
                  <a:srgbClr val="000000"/>
                </a:solidFill>
                <a:latin typeface="Noto Serif Khmer Light"/>
              </a:rPr>
              <a:t>Game</a:t>
            </a:r>
            <a:r>
              <a:rPr b="0" lang="hi-IN" sz="1800" spc="-1" strike="noStrike">
                <a:solidFill>
                  <a:srgbClr val="000000"/>
                </a:solidFill>
                <a:latin typeface="Noto Serif Khmer Light"/>
                <a:cs typeface="Noto Serif Khmer Light"/>
              </a:rPr>
              <a:t>នេះតម្រូវឲអ្នកជ្រើសរើសយករូបណាមួយនៅលើ</a:t>
            </a:r>
            <a:r>
              <a:rPr b="0" lang="en-US" sz="1800" spc="-1" strike="noStrike">
                <a:solidFill>
                  <a:srgbClr val="000000"/>
                </a:solidFill>
                <a:latin typeface="NotoSansM NFM Light"/>
              </a:rPr>
              <a:t>LCD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Font typeface="Wingdings" charset="2"/>
              <a:buChar char=""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Font typeface="Wingdings" charset="2"/>
              <a:buChar char=""/>
            </a:pPr>
            <a:r>
              <a:rPr b="0" lang="hi-IN" sz="1800" spc="-1" strike="noStrike">
                <a:solidFill>
                  <a:srgbClr val="000000"/>
                </a:solidFill>
                <a:latin typeface="Noto Serif Khmer Light"/>
                <a:cs typeface="Noto Serif Khmer Light"/>
              </a:rPr>
              <a:t>បើអ្នករើសយករូបណាដែលអ្នកបានរើសរួចហើយនេាះ</a:t>
            </a:r>
            <a:r>
              <a:rPr b="0" lang="en-US" sz="1800" spc="-1" strike="noStrike">
                <a:solidFill>
                  <a:srgbClr val="000000"/>
                </a:solidFill>
                <a:latin typeface="Noto Serif Khmer Light"/>
              </a:rPr>
              <a:t>you lose the game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Font typeface="Wingdings" charset="2"/>
              <a:buChar char=""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Font typeface="Wingdings" charset="2"/>
              <a:buChar char=""/>
            </a:pPr>
            <a:r>
              <a:rPr b="0" lang="hi-IN" sz="1800" spc="-1" strike="noStrike">
                <a:solidFill>
                  <a:srgbClr val="000000"/>
                </a:solidFill>
                <a:latin typeface="Noto Serif Khmer Light"/>
                <a:cs typeface="Noto Serif Khmer Light"/>
              </a:rPr>
              <a:t>ដើម្បីលេង</a:t>
            </a:r>
            <a:r>
              <a:rPr b="0" lang="en-US" sz="1800" spc="-1" strike="noStrike">
                <a:solidFill>
                  <a:srgbClr val="000000"/>
                </a:solidFill>
                <a:latin typeface="Noto Serif Khmer Light"/>
              </a:rPr>
              <a:t>game</a:t>
            </a:r>
            <a:r>
              <a:rPr b="0" lang="hi-IN" sz="1800" spc="-1" strike="noStrike">
                <a:solidFill>
                  <a:srgbClr val="000000"/>
                </a:solidFill>
                <a:latin typeface="Noto Serif Khmer Light"/>
                <a:cs typeface="Noto Serif Khmer Light"/>
              </a:rPr>
              <a:t>នេះអ្នកគ្រាន់តែចុបលើ</a:t>
            </a:r>
            <a:r>
              <a:rPr b="0" lang="en-US" sz="1800" spc="-1" strike="noStrike">
                <a:solidFill>
                  <a:srgbClr val="000000"/>
                </a:solidFill>
                <a:latin typeface="Noto Serif Khmer Light"/>
              </a:rPr>
              <a:t>Button</a:t>
            </a:r>
            <a:r>
              <a:rPr b="0" lang="hi-IN" sz="1800" spc="-1" strike="noStrike">
                <a:solidFill>
                  <a:srgbClr val="000000"/>
                </a:solidFill>
                <a:latin typeface="Noto Serif Khmer Light"/>
                <a:cs typeface="Noto Serif Khmer Light"/>
              </a:rPr>
              <a:t>ណាមួយក៏បាន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Font typeface="Wingdings" charset="2"/>
              <a:buChar char=""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Font typeface="Wingdings" charset="2"/>
              <a:buChar char=""/>
            </a:pPr>
            <a:r>
              <a:rPr b="0" lang="hi-IN" sz="1800" spc="-1" strike="noStrike">
                <a:solidFill>
                  <a:srgbClr val="000000"/>
                </a:solidFill>
                <a:latin typeface="Noto Serif Khmer Light"/>
                <a:cs typeface="Noto Serif Khmer Light"/>
              </a:rPr>
              <a:t>អ្នកជ្រើសរើសរូបភាពតាមលំដាប់លំដោយនៃ</a:t>
            </a:r>
            <a:r>
              <a:rPr b="0" lang="en-US" sz="1800" spc="-1" strike="noStrike">
                <a:solidFill>
                  <a:srgbClr val="000000"/>
                </a:solidFill>
                <a:latin typeface="Noto Serif Khmer Light"/>
              </a:rPr>
              <a:t>Button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Font typeface="Wingdings" charset="2"/>
              <a:buChar char=""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1097280" y="45720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hi-IN" sz="2800" spc="-1" strike="noStrike">
                <a:solidFill>
                  <a:schemeClr val="dk1"/>
                </a:solidFill>
                <a:latin typeface="Calibri"/>
              </a:rPr>
              <a:t>ការតម្លើង</a:t>
            </a:r>
            <a:r>
              <a:rPr b="0" lang="en-GB" sz="2800" spc="-1" strike="noStrike">
                <a:solidFill>
                  <a:schemeClr val="dk1"/>
                </a:solidFill>
                <a:latin typeface="Calibri"/>
              </a:rPr>
              <a:t>Arduino Print Game</a:t>
            </a:r>
            <a:endParaRPr b="0" lang="en-GB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7" name=""/>
          <p:cNvSpPr txBox="1"/>
          <p:nvPr/>
        </p:nvSpPr>
        <p:spPr>
          <a:xfrm>
            <a:off x="457200" y="2057400"/>
            <a:ext cx="11430000" cy="4343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hi-IN" sz="2200" spc="-1" strike="noStrike">
                <a:solidFill>
                  <a:srgbClr val="000000"/>
                </a:solidFill>
                <a:latin typeface="Noto Serif Khmer Light"/>
                <a:cs typeface="Noto Serif Khmer Light"/>
              </a:rPr>
              <a:t>ភ្ជាប់</a:t>
            </a:r>
            <a:r>
              <a:rPr b="0" lang="en-US" sz="2200" spc="-1" strike="noStrike">
                <a:solidFill>
                  <a:srgbClr val="000000"/>
                </a:solidFill>
                <a:latin typeface="Noto Serif Khmer Light"/>
              </a:rPr>
              <a:t>Arduino Board </a:t>
            </a:r>
            <a:r>
              <a:rPr b="0" lang="hi-IN" sz="2200" spc="-1" strike="noStrike">
                <a:solidFill>
                  <a:srgbClr val="000000"/>
                </a:solidFill>
                <a:latin typeface="Noto Serif Khmer Light"/>
                <a:cs typeface="Noto Serif Khmer Light"/>
              </a:rPr>
              <a:t>ទៅកាន់</a:t>
            </a:r>
            <a:r>
              <a:rPr b="0" lang="en-US" sz="2200" spc="-1" strike="noStrike">
                <a:solidFill>
                  <a:srgbClr val="000000"/>
                </a:solidFill>
                <a:latin typeface="Noto Serif Khmer Light"/>
              </a:rPr>
              <a:t>Lcd(A5-&gt;SCL, A4-&gt;SDA, GND-&gt;ground,VCC-&gt;+5V)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"/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hi-IN" sz="2200" spc="-1" strike="noStrike">
                <a:solidFill>
                  <a:srgbClr val="000000"/>
                </a:solidFill>
                <a:latin typeface="Noto Serif Khmer Light"/>
                <a:cs typeface="Noto Serif Khmer Light"/>
              </a:rPr>
              <a:t>ភ្ជាប់</a:t>
            </a:r>
            <a:r>
              <a:rPr b="0" lang="en-US" sz="2200" spc="-1" strike="noStrike">
                <a:solidFill>
                  <a:srgbClr val="000000"/>
                </a:solidFill>
                <a:latin typeface="Noto Serif Khmer Light"/>
              </a:rPr>
              <a:t>Arduino Board </a:t>
            </a:r>
            <a:r>
              <a:rPr b="0" lang="hi-IN" sz="2200" spc="-1" strike="noStrike">
                <a:solidFill>
                  <a:srgbClr val="000000"/>
                </a:solidFill>
                <a:latin typeface="Noto Serif Khmer Light"/>
                <a:cs typeface="Noto Serif Khmer Light"/>
              </a:rPr>
              <a:t>ទៅកាន់ </a:t>
            </a:r>
            <a:r>
              <a:rPr b="0" lang="en-US" sz="2200" spc="-1" strike="noStrike">
                <a:solidFill>
                  <a:srgbClr val="000000"/>
                </a:solidFill>
                <a:latin typeface="Noto Serif Khmer Light"/>
              </a:rPr>
              <a:t>4 Button(PIN6,PIN7,PIN8,PIN9,5V)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hi-IN" sz="2200" spc="-1" strike="noStrike">
                <a:solidFill>
                  <a:srgbClr val="000000"/>
                </a:solidFill>
                <a:latin typeface="Noto Serif Khmer Light"/>
                <a:cs typeface="Noto Serif Khmer Light"/>
              </a:rPr>
              <a:t>ការតម្លើងមានភាពស្រដៀងទៅនឹង</a:t>
            </a:r>
            <a:r>
              <a:rPr b="0" lang="en-US" sz="2200" spc="-1" strike="noStrike">
                <a:solidFill>
                  <a:srgbClr val="000000"/>
                </a:solidFill>
                <a:latin typeface="Noto Serif Khmer Light"/>
              </a:rPr>
              <a:t>Arduino Run Game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"/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914760" y="-22860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2400" spc="-1" strike="noStrike">
                <a:solidFill>
                  <a:schemeClr val="dk1"/>
                </a:solidFill>
                <a:latin typeface="Calibri"/>
              </a:rPr>
              <a:t>Code Arduino Print Game</a:t>
            </a:r>
            <a:endParaRPr b="0" lang="en-GB" sz="24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199" name="" descr=""/>
          <p:cNvPicPr/>
          <p:nvPr/>
        </p:nvPicPr>
        <p:blipFill>
          <a:blip r:embed="rId1"/>
          <a:stretch/>
        </p:blipFill>
        <p:spPr>
          <a:xfrm>
            <a:off x="836640" y="914400"/>
            <a:ext cx="4192560" cy="5302440"/>
          </a:xfrm>
          <a:prstGeom prst="rect">
            <a:avLst/>
          </a:prstGeom>
          <a:ln w="0">
            <a:noFill/>
          </a:ln>
        </p:spPr>
      </p:pic>
      <p:pic>
        <p:nvPicPr>
          <p:cNvPr id="200" name="" descr=""/>
          <p:cNvPicPr/>
          <p:nvPr/>
        </p:nvPicPr>
        <p:blipFill>
          <a:blip r:embed="rId2"/>
          <a:stretch/>
        </p:blipFill>
        <p:spPr>
          <a:xfrm>
            <a:off x="4379400" y="867240"/>
            <a:ext cx="4671360" cy="5457600"/>
          </a:xfrm>
          <a:prstGeom prst="rect">
            <a:avLst/>
          </a:prstGeom>
          <a:ln w="0">
            <a:noFill/>
          </a:ln>
        </p:spPr>
      </p:pic>
      <p:pic>
        <p:nvPicPr>
          <p:cNvPr id="201" name="" descr=""/>
          <p:cNvPicPr/>
          <p:nvPr/>
        </p:nvPicPr>
        <p:blipFill>
          <a:blip r:embed="rId3"/>
          <a:srcRect l="0" t="0" r="6007" b="0"/>
          <a:stretch/>
        </p:blipFill>
        <p:spPr>
          <a:xfrm rot="21585000">
            <a:off x="8545680" y="956520"/>
            <a:ext cx="3580920" cy="514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914760" y="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2200" spc="-1" strike="noStrike">
                <a:solidFill>
                  <a:schemeClr val="dk1"/>
                </a:solidFill>
                <a:latin typeface="Calibri"/>
              </a:rPr>
              <a:t>Circuit and Simulation of Arduino Print Game</a:t>
            </a:r>
            <a:endParaRPr b="0" lang="en-GB" sz="22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230400" y="1488600"/>
            <a:ext cx="3423600" cy="4023000"/>
          </a:xfrm>
          <a:prstGeom prst="rect">
            <a:avLst/>
          </a:prstGeom>
          <a:ln w="0">
            <a:noFill/>
          </a:ln>
        </p:spPr>
      </p:pic>
      <p:pic>
        <p:nvPicPr>
          <p:cNvPr id="204" name="" descr=""/>
          <p:cNvPicPr/>
          <p:nvPr/>
        </p:nvPicPr>
        <p:blipFill>
          <a:blip r:embed="rId2"/>
          <a:stretch/>
        </p:blipFill>
        <p:spPr>
          <a:xfrm>
            <a:off x="3750840" y="1371600"/>
            <a:ext cx="8305560" cy="4669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065240" y="-55944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5000"/>
              </a:lnSpc>
              <a:buNone/>
            </a:pPr>
            <a:r>
              <a:rPr b="0" lang="en-GB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Noto Serif Khmer Light"/>
              </a:rPr>
              <a:t>       </a:t>
            </a:r>
            <a:r>
              <a:rPr b="0" lang="hi-IN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Noto Serif Khmer Light"/>
                <a:cs typeface="Noto Serif Khmer Light"/>
              </a:rPr>
              <a:t>ក្រុមទី ១</a:t>
            </a:r>
            <a:endParaRPr b="0" lang="en-GB" sz="4800" spc="-1" strike="noStrike">
              <a:solidFill>
                <a:schemeClr val="dk1"/>
              </a:solidFill>
              <a:latin typeface="Calibri"/>
            </a:endParaRPr>
          </a:p>
        </p:txBody>
      </p:sp>
      <p:graphicFrame>
        <p:nvGraphicFramePr>
          <p:cNvPr id="144" name="Content Placeholder 3"/>
          <p:cNvGraphicFramePr/>
          <p:nvPr/>
        </p:nvGraphicFramePr>
        <p:xfrm>
          <a:off x="671760" y="1219680"/>
          <a:ext cx="10789920" cy="4631760"/>
        </p:xfrm>
        <a:graphic>
          <a:graphicData uri="http://schemas.openxmlformats.org/drawingml/2006/table">
            <a:tbl>
              <a:tblPr/>
              <a:tblGrid>
                <a:gridCol w="694440"/>
                <a:gridCol w="1479960"/>
                <a:gridCol w="3003840"/>
                <a:gridCol w="2015640"/>
                <a:gridCol w="1784520"/>
                <a:gridCol w="1811880"/>
              </a:tblGrid>
              <a:tr h="3708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hi-IN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ល</a:t>
                      </a:r>
                      <a:r>
                        <a:rPr b="0" lang="en-GB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.</a:t>
                      </a:r>
                      <a:r>
                        <a:rPr b="0" lang="hi-IN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រ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hi-IN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ឈ្មោះ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hi-IN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ពិន្ទុ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hi-IN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តូនាទី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hi-IN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ភាគរយនៃការយល់ដឹង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r>
                        <a:rPr b="0" lang="hi-IN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មេរៀន </a:t>
                      </a: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5, 8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7030a0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hi-IN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១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hi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ស៊ូ ចាន់រ៉ូជែម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GB" sz="18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Code, Slide,​Simulator, hardware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r>
                        <a:rPr b="0" lang="en-GB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90%</a:t>
                      </a:r>
                      <a:endParaRPr b="0" lang="en-GB" sz="18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r>
                        <a:rPr b="0" lang="en-GB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90%</a:t>
                      </a:r>
                      <a:endParaRPr b="0" lang="en-GB" sz="18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hi-IN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២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hi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សាំង មិញសុឺ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GB" sz="18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GB" sz="18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r>
                        <a:rPr b="0" lang="en-GB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50%</a:t>
                      </a:r>
                      <a:endParaRPr b="0" lang="en-GB" sz="18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50%</a:t>
                      </a:r>
                      <a:endParaRPr b="0" lang="en-GB" sz="18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hi-IN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៣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hi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វិន ម៉េងឡុង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GB" sz="18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GB" sz="18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50%</a:t>
                      </a:r>
                      <a:endParaRPr b="0" lang="en-GB" sz="18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50%</a:t>
                      </a:r>
                      <a:endParaRPr b="0" lang="en-GB" sz="18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hi-IN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៤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hi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លី តុលា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GB" sz="18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GB" sz="18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50%</a:t>
                      </a:r>
                      <a:endParaRPr b="0" lang="en-GB" sz="18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50%</a:t>
                      </a:r>
                      <a:endParaRPr b="0" lang="en-GB" sz="18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hi-IN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៥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hi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វិបុល សុខលីម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GB" sz="18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GB" sz="18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50%</a:t>
                      </a:r>
                      <a:endParaRPr b="0" lang="en-GB" sz="18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50%</a:t>
                      </a:r>
                      <a:endParaRPr b="0" lang="en-GB" sz="18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hi-IN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៦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hi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លី ម៉េងហ៊ង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GB" sz="18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r>
                        <a:rPr b="0" lang="hi-IN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ជួយភ្ចាប់</a:t>
                      </a:r>
                      <a:r>
                        <a:rPr b="0" lang="en-GB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LCD</a:t>
                      </a:r>
                      <a:endParaRPr b="0" lang="en-GB" sz="18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r>
                        <a:rPr b="0" lang="en-GB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70%</a:t>
                      </a:r>
                      <a:endParaRPr b="0" lang="en-GB" sz="18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70%</a:t>
                      </a:r>
                      <a:endParaRPr b="0" lang="en-GB" sz="18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hi-IN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៧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hi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ស៊ន ចាន់ឆៃហុង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GB" sz="18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GB" sz="18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50%</a:t>
                      </a:r>
                      <a:endParaRPr b="0" lang="en-GB" sz="18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50%</a:t>
                      </a:r>
                      <a:endParaRPr b="0" lang="en-GB" sz="18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hi-IN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៨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hi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វ៉ាង វាន់ថេន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GB" sz="18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GB" sz="18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50%</a:t>
                      </a:r>
                      <a:endParaRPr b="0" lang="en-GB" sz="18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50%</a:t>
                      </a:r>
                      <a:endParaRPr b="0" lang="en-GB" sz="18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chemeClr val="dk1"/>
                </a:solidFill>
                <a:latin typeface="Calibri"/>
              </a:rPr>
              <a:t>INTRODUCTION</a:t>
            </a: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6" name=""/>
          <p:cNvSpPr txBox="1"/>
          <p:nvPr/>
        </p:nvSpPr>
        <p:spPr>
          <a:xfrm>
            <a:off x="1143000" y="1828800"/>
            <a:ext cx="10058400" cy="3886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50000"/>
              </a:lnSpc>
            </a:pPr>
            <a:r>
              <a:rPr b="0" lang="km-KH" sz="1600" spc="-1" strike="noStrike">
                <a:solidFill>
                  <a:schemeClr val="dk1"/>
                </a:solidFill>
                <a:latin typeface="Noto Serif Khmer Light"/>
                <a:cs typeface="Noto Serif Khmer Light"/>
              </a:rPr>
              <a:t>នៅពេលបច្ចុប្បន្ន យើងឃើញថាបច្ចេកវិទ្យារ៉ូបូតកំពុងមានការរីកចម្រើនយ៉ាងខ្លាំង គេបានយកបច្ចេកវិទ្យានេះទៅបំពាក់លើរយន្ត ដើម្បីអោយរថយន្ត</a:t>
            </a:r>
            <a:r>
              <a:rPr b="0" lang="km-KH" sz="1600" spc="-1" strike="noStrike">
                <a:solidFill>
                  <a:schemeClr val="dk1"/>
                </a:solidFill>
                <a:latin typeface="Noto Serif Khmer Light"/>
                <a:cs typeface="Noto Serif Khmer Light"/>
              </a:rPr>
              <a:t>មានភាពឆ្លាតវៃអាចដំណើរការដោយការបញ្ចារតាម​ តេឡេ តាមទូរស្ទព័ជាដើម ដើម្បីសម្រួលដល់ការប្រើប្រាស់​ នឹងមានភាពងាយស្រួលដល់មនុស្សយើងគ្រប់វិស័យ៖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m-KH" sz="1600" spc="-1" strike="noStrike">
                <a:solidFill>
                  <a:schemeClr val="dk1"/>
                </a:solidFill>
                <a:latin typeface="Noto Serif Khmer Light"/>
                <a:cs typeface="Noto Serif Khmer Light"/>
              </a:rPr>
              <a:t>វិស័យកសិកម្ម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m-KH" sz="1600" spc="-1" strike="noStrike">
                <a:solidFill>
                  <a:schemeClr val="dk1"/>
                </a:solidFill>
                <a:latin typeface="Noto Serif Khmer Light"/>
                <a:cs typeface="Noto Serif Khmer Light"/>
              </a:rPr>
              <a:t>វិស័យឧស្សាហកម្ម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m-KH" sz="1600" spc="-1" strike="noStrike">
                <a:solidFill>
                  <a:schemeClr val="dk1"/>
                </a:solidFill>
                <a:latin typeface="Noto Serif Khmer Light"/>
                <a:cs typeface="Noto Serif Khmer Light"/>
              </a:rPr>
              <a:t>វិស័យអប់រំ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m-KH" sz="1600" spc="-1" strike="noStrike">
                <a:solidFill>
                  <a:schemeClr val="dk1"/>
                </a:solidFill>
                <a:latin typeface="Noto Serif Khmer Light"/>
                <a:cs typeface="Noto Serif Khmer Light"/>
              </a:rPr>
              <a:t>វិស័យយោធា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5384880" y="3054960"/>
            <a:ext cx="5793120" cy="2539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marL="914400" indent="0" defTabSz="914400">
              <a:lnSpc>
                <a:spcPct val="85000"/>
              </a:lnSpc>
              <a:buNone/>
            </a:pPr>
            <a:r>
              <a:rPr b="0" lang="en-GB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Arduino​ LCD Run Game</a:t>
            </a:r>
            <a:endParaRPr b="0" lang="en-GB" sz="4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 w="0">
            <a:noFill/>
          </a:ln>
        </p:spPr>
        <p:txBody>
          <a:bodyPr lIns="0" rIns="0" tIns="45720" bIns="45720" anchor="t">
            <a:normAutofit/>
          </a:bodyPr>
          <a:p>
            <a:pPr indent="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Aruino LCD Game require:</a:t>
            </a:r>
            <a:endParaRPr b="0" lang="en-GB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-"/>
              <a:tabLst>
                <a:tab algn="l" pos="0"/>
              </a:tabLst>
            </a:pPr>
            <a:r>
              <a:rPr b="0" lang="en-GB" sz="20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Arduino Board</a:t>
            </a:r>
            <a:endParaRPr b="0" lang="en-GB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pic>
        <p:nvPicPr>
          <p:cNvPr id="150" name="Picture 3" descr="Arduino Uno Rev3 — Arduino Official Store"/>
          <p:cNvPicPr/>
          <p:nvPr/>
        </p:nvPicPr>
        <p:blipFill>
          <a:blip r:embed="rId1"/>
          <a:stretch/>
        </p:blipFill>
        <p:spPr>
          <a:xfrm>
            <a:off x="914400" y="2629800"/>
            <a:ext cx="2282760" cy="1712880"/>
          </a:xfrm>
          <a:prstGeom prst="rect">
            <a:avLst/>
          </a:prstGeom>
          <a:ln w="0">
            <a:noFill/>
          </a:ln>
        </p:spPr>
      </p:pic>
      <p:sp>
        <p:nvSpPr>
          <p:cNvPr id="151" name="TextBox 5"/>
          <p:cNvSpPr/>
          <p:nvPr/>
        </p:nvSpPr>
        <p:spPr>
          <a:xfrm>
            <a:off x="917640" y="4246200"/>
            <a:ext cx="4111560" cy="64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GB" sz="1800" spc="-1" strike="noStrike">
                <a:solidFill>
                  <a:schemeClr val="dk1"/>
                </a:solidFill>
                <a:latin typeface="Calibri"/>
              </a:rPr>
              <a:t>-</a:t>
            </a:r>
            <a:r>
              <a:rPr b="0" lang="en-GB" sz="1800" spc="-1" strike="noStrike">
                <a:solidFill>
                  <a:schemeClr val="dk1"/>
                </a:solidFill>
                <a:latin typeface="Calibri"/>
                <a:ea typeface="Calibri"/>
              </a:rPr>
              <a:t>Momentary button or Switch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2" name="Picture 6" descr="Using Push Button Switch with Arduino Uno"/>
          <p:cNvPicPr/>
          <p:nvPr/>
        </p:nvPicPr>
        <p:blipFill>
          <a:blip r:embed="rId2"/>
          <a:stretch/>
        </p:blipFill>
        <p:spPr>
          <a:xfrm>
            <a:off x="1029240" y="4616640"/>
            <a:ext cx="1592640" cy="1520640"/>
          </a:xfrm>
          <a:prstGeom prst="rect">
            <a:avLst/>
          </a:prstGeom>
          <a:ln w="0">
            <a:noFill/>
          </a:ln>
        </p:spPr>
      </p:pic>
      <p:sp>
        <p:nvSpPr>
          <p:cNvPr id="153" name="TextBox 7"/>
          <p:cNvSpPr/>
          <p:nvPr/>
        </p:nvSpPr>
        <p:spPr>
          <a:xfrm>
            <a:off x="4664880" y="2300760"/>
            <a:ext cx="2554560" cy="64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GB" sz="1800" spc="-1" strike="noStrike">
                <a:solidFill>
                  <a:schemeClr val="dk1"/>
                </a:solidFill>
                <a:latin typeface="Calibri"/>
              </a:rPr>
              <a:t>-</a:t>
            </a:r>
            <a:r>
              <a:rPr b="0" lang="en-GB" sz="1800" spc="-1" strike="noStrike">
                <a:solidFill>
                  <a:schemeClr val="dk1"/>
                </a:solidFill>
                <a:latin typeface="Calibri"/>
                <a:ea typeface="Calibri"/>
              </a:rPr>
              <a:t>10K ohm resistor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4" name="Picture 8" descr="10K ohm Resistor Other"/>
          <p:cNvPicPr/>
          <p:nvPr/>
        </p:nvPicPr>
        <p:blipFill>
          <a:blip r:embed="rId3"/>
          <a:stretch/>
        </p:blipFill>
        <p:spPr>
          <a:xfrm>
            <a:off x="4939920" y="2718720"/>
            <a:ext cx="1434600" cy="1420200"/>
          </a:xfrm>
          <a:prstGeom prst="rect">
            <a:avLst/>
          </a:prstGeom>
          <a:ln w="0">
            <a:noFill/>
          </a:ln>
        </p:spPr>
      </p:pic>
      <p:sp>
        <p:nvSpPr>
          <p:cNvPr id="155" name="TextBox 9"/>
          <p:cNvSpPr/>
          <p:nvPr/>
        </p:nvSpPr>
        <p:spPr>
          <a:xfrm>
            <a:off x="4762440" y="4236120"/>
            <a:ext cx="2324160" cy="36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GB" sz="1800" spc="-1" strike="noStrike">
                <a:solidFill>
                  <a:schemeClr val="dk1"/>
                </a:solidFill>
                <a:latin typeface="Calibri"/>
                <a:ea typeface="Calibri"/>
              </a:rPr>
              <a:t>-hook-up wires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6" name="Picture 10" descr="Hook-up Wire - Single Strand Hook Up Wire Latest Price, Manufacturers &amp;  Suppliers"/>
          <p:cNvPicPr/>
          <p:nvPr/>
        </p:nvPicPr>
        <p:blipFill>
          <a:blip r:embed="rId4"/>
          <a:stretch/>
        </p:blipFill>
        <p:spPr>
          <a:xfrm>
            <a:off x="4790520" y="4610520"/>
            <a:ext cx="1489320" cy="1532520"/>
          </a:xfrm>
          <a:prstGeom prst="rect">
            <a:avLst/>
          </a:prstGeom>
          <a:ln w="0">
            <a:noFill/>
          </a:ln>
        </p:spPr>
      </p:pic>
      <p:sp>
        <p:nvSpPr>
          <p:cNvPr id="157" name="TextBox 11"/>
          <p:cNvSpPr/>
          <p:nvPr/>
        </p:nvSpPr>
        <p:spPr>
          <a:xfrm>
            <a:off x="7277400" y="2288160"/>
            <a:ext cx="2162520" cy="36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GB" sz="1800" spc="-1" strike="noStrike">
                <a:solidFill>
                  <a:schemeClr val="dk1"/>
                </a:solidFill>
                <a:latin typeface="Calibri"/>
              </a:rPr>
              <a:t>-</a:t>
            </a:r>
            <a:r>
              <a:rPr b="0" lang="en-GB" sz="1800" spc="-1" strike="noStrike">
                <a:solidFill>
                  <a:schemeClr val="dk1"/>
                </a:solidFill>
                <a:latin typeface="Calibri"/>
                <a:ea typeface="Calibri"/>
              </a:rPr>
              <a:t>breadboard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8" name="Picture 12" descr="Solderless Breadboard | DCLab"/>
          <p:cNvPicPr/>
          <p:nvPr/>
        </p:nvPicPr>
        <p:blipFill>
          <a:blip r:embed="rId5"/>
          <a:stretch/>
        </p:blipFill>
        <p:spPr>
          <a:xfrm>
            <a:off x="7079400" y="2643840"/>
            <a:ext cx="1828440" cy="1828440"/>
          </a:xfrm>
          <a:prstGeom prst="rect">
            <a:avLst/>
          </a:prstGeom>
          <a:ln w="0">
            <a:noFill/>
          </a:ln>
        </p:spPr>
      </p:pic>
      <p:sp>
        <p:nvSpPr>
          <p:cNvPr id="159" name="TextBox 13"/>
          <p:cNvSpPr/>
          <p:nvPr/>
        </p:nvSpPr>
        <p:spPr>
          <a:xfrm>
            <a:off x="9194040" y="2268360"/>
            <a:ext cx="1758960" cy="36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GB" sz="1800" spc="-1" strike="noStrike">
                <a:solidFill>
                  <a:schemeClr val="dk1"/>
                </a:solidFill>
                <a:latin typeface="Calibri"/>
              </a:rPr>
              <a:t>-LCD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0" name="Picture 14" descr="CentIoT®- LCD Display Module 1602 16x02 IIC/I2C LCD-1602 - 5V Green/Yellow  Backlit : Amazon.in: Computers &amp; Accessories"/>
          <p:cNvPicPr/>
          <p:nvPr/>
        </p:nvPicPr>
        <p:blipFill>
          <a:blip r:embed="rId6"/>
          <a:stretch/>
        </p:blipFill>
        <p:spPr>
          <a:xfrm>
            <a:off x="9195840" y="2618280"/>
            <a:ext cx="1980720" cy="200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hi-IN" sz="4400" spc="-1" strike="noStrike">
                <a:solidFill>
                  <a:schemeClr val="dk1"/>
                </a:solidFill>
                <a:latin typeface="Calibri"/>
              </a:rPr>
              <a:t>ណែនាំអំពី </a:t>
            </a:r>
            <a:r>
              <a:rPr b="0" lang="en-GB" sz="4400" spc="-1" strike="noStrike">
                <a:solidFill>
                  <a:schemeClr val="dk1"/>
                </a:solidFill>
                <a:latin typeface="Calibri"/>
              </a:rPr>
              <a:t>GAME</a:t>
            </a:r>
            <a:endParaRPr b="0" lang="en-GB" sz="44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162" name="" descr=""/>
          <p:cNvPicPr/>
          <p:nvPr/>
        </p:nvPicPr>
        <p:blipFill>
          <a:blip r:embed="rId1"/>
          <a:srcRect l="0" t="25037" r="0" b="11626"/>
          <a:stretch/>
        </p:blipFill>
        <p:spPr>
          <a:xfrm>
            <a:off x="1143000" y="1828800"/>
            <a:ext cx="5142960" cy="4343040"/>
          </a:xfrm>
          <a:prstGeom prst="rect">
            <a:avLst/>
          </a:prstGeom>
          <a:ln w="0">
            <a:noFill/>
          </a:ln>
        </p:spPr>
      </p:pic>
      <p:sp>
        <p:nvSpPr>
          <p:cNvPr id="163" name=""/>
          <p:cNvSpPr txBox="1"/>
          <p:nvPr/>
        </p:nvSpPr>
        <p:spPr>
          <a:xfrm>
            <a:off x="6629400" y="2057400"/>
            <a:ext cx="5486400" cy="4343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 defTabSz="914400">
              <a:lnSpc>
                <a:spcPct val="85000"/>
              </a:lnSpc>
              <a:buClr>
                <a:srgbClr val="000000"/>
              </a:buClr>
              <a:buFont typeface="Wingdings" charset="2"/>
              <a:buChar char=""/>
            </a:pPr>
            <a:r>
              <a:rPr b="0" lang="en-GB" sz="20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Noto Serif Khmer"/>
              </a:rPr>
              <a:t>Arduino​ LCD Run Game </a:t>
            </a:r>
            <a:r>
              <a:rPr b="0" lang="hi-IN" sz="20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Noto Serif Khmer"/>
                <a:cs typeface="Noto Serif Khmer"/>
              </a:rPr>
              <a:t>គឺជា</a:t>
            </a:r>
            <a:r>
              <a:rPr b="0" lang="en-GB" sz="20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Noto Serif Khmer"/>
              </a:rPr>
              <a:t>Game</a:t>
            </a:r>
            <a:r>
              <a:rPr b="0" lang="hi-IN" sz="20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Noto Serif Khmer"/>
                <a:cs typeface="Noto Serif Khmer"/>
              </a:rPr>
              <a:t>ដែលតម្រូវឲលោតផ្លេាះរបង។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85000"/>
              </a:lnSpc>
              <a:buClr>
                <a:srgbClr val="000000"/>
              </a:buClr>
              <a:buFont typeface="Wingdings" charset="2"/>
              <a:buChar char=""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85000"/>
              </a:lnSpc>
              <a:buClr>
                <a:srgbClr val="000000"/>
              </a:buClr>
              <a:buFont typeface="Wingdings" charset="2"/>
              <a:buChar char=""/>
            </a:pPr>
            <a:r>
              <a:rPr b="0" lang="hi-IN" sz="20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Noto Serif Khmer"/>
                <a:cs typeface="Noto Serif Khmer"/>
              </a:rPr>
              <a:t>ដើម្បីលេង</a:t>
            </a:r>
            <a:r>
              <a:rPr b="0" lang="en-GB" sz="20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Noto Serif Khmer"/>
              </a:rPr>
              <a:t>Game</a:t>
            </a:r>
            <a:r>
              <a:rPr b="0" lang="hi-IN" sz="20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Noto Serif Khmer"/>
                <a:cs typeface="Noto Serif Khmer"/>
              </a:rPr>
              <a:t>មួយនេះអ្នកត្រូវចុច</a:t>
            </a:r>
            <a:r>
              <a:rPr b="0" lang="en-GB" sz="20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Noto Serif Khmer"/>
              </a:rPr>
              <a:t>Button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85000"/>
              </a:lnSpc>
              <a:buClr>
                <a:srgbClr val="000000"/>
              </a:buClr>
              <a:buFont typeface="Wingdings" charset="2"/>
              <a:buChar char=""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85000"/>
              </a:lnSpc>
              <a:buClr>
                <a:srgbClr val="000000"/>
              </a:buClr>
              <a:buFont typeface="Wingdings" charset="2"/>
              <a:buChar char=""/>
            </a:pPr>
            <a:r>
              <a:rPr b="0" lang="hi-IN" sz="20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Noto Serif Khmer"/>
                <a:cs typeface="Noto Serif Khmer"/>
              </a:rPr>
              <a:t>កាលណាអ្នកប៉ះរបង នោះ ត្រូវបានចុះចាញ់ ហើយត្រូវបានបញ្ចប់។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85000"/>
              </a:lnSpc>
              <a:buClr>
                <a:srgbClr val="000000"/>
              </a:buClr>
              <a:buFont typeface="Wingdings" charset="2"/>
              <a:buChar char=""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85000"/>
              </a:lnSpc>
              <a:buClr>
                <a:srgbClr val="000000"/>
              </a:buClr>
              <a:buFont typeface="Wingdings" charset="2"/>
              <a:buChar char=""/>
            </a:pPr>
            <a:r>
              <a:rPr b="0" lang="hi-IN" sz="20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Noto Serif Khmer"/>
                <a:cs typeface="Noto Serif Khmer"/>
              </a:rPr>
              <a:t>ចុច</a:t>
            </a:r>
            <a:r>
              <a:rPr b="0" lang="en-GB" sz="20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Noto Serif Khmer"/>
              </a:rPr>
              <a:t>Button</a:t>
            </a:r>
            <a:r>
              <a:rPr b="0" lang="hi-IN" sz="20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Noto Serif Khmer"/>
                <a:cs typeface="Noto Serif Khmer"/>
              </a:rPr>
              <a:t>ជាប់គឺលោត ប្រលែងគឺចុះមកវិញ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85000"/>
              </a:lnSpc>
              <a:buClr>
                <a:srgbClr val="000000"/>
              </a:buClr>
              <a:buFont typeface="Wingdings" charset="2"/>
              <a:buChar char=""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85000"/>
              </a:lnSpc>
              <a:buClr>
                <a:srgbClr val="000000"/>
              </a:buClr>
              <a:buFont typeface="Wingdings" charset="2"/>
              <a:buChar char=""/>
            </a:pPr>
            <a:r>
              <a:rPr b="0" lang="hi-IN" sz="20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Noto Serif Khmer"/>
                <a:cs typeface="Noto Serif Khmer"/>
              </a:rPr>
              <a:t>អ្នកអាចលេងវាសារជាថ្មីបានដោយគ្រាន់តែចុច </a:t>
            </a:r>
            <a:r>
              <a:rPr b="0" lang="en-GB" sz="20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Noto Serif Khmer"/>
              </a:rPr>
              <a:t>Button </a:t>
            </a:r>
            <a:r>
              <a:rPr b="0" lang="hi-IN" sz="20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Noto Serif Khmer"/>
                <a:cs typeface="Noto Serif Khmer"/>
              </a:rPr>
              <a:t>នៅះ</a:t>
            </a:r>
            <a:r>
              <a:rPr b="0" lang="en-GB" sz="20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Noto Serif Khmer"/>
              </a:rPr>
              <a:t>Game</a:t>
            </a:r>
            <a:r>
              <a:rPr b="0" lang="hi-IN" sz="20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Noto Serif Khmer"/>
                <a:cs typeface="Noto Serif Khmer"/>
              </a:rPr>
              <a:t>នឹងចាប់ផ្តើមម្តងទៀត។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hi-IN" sz="4400" spc="-1" strike="noStrike">
                <a:solidFill>
                  <a:schemeClr val="dk1"/>
                </a:solidFill>
                <a:latin typeface="Calibri"/>
              </a:rPr>
              <a:t>រូបភាពដំណើរការនៃ</a:t>
            </a:r>
            <a:r>
              <a:rPr b="0" lang="en-GB" sz="4400" spc="-1" strike="noStrike">
                <a:solidFill>
                  <a:schemeClr val="dk1"/>
                </a:solidFill>
                <a:latin typeface="Calibri"/>
              </a:rPr>
              <a:t>GAME</a:t>
            </a:r>
            <a:endParaRPr b="0" lang="en-GB" sz="44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1"/>
          <a:srcRect l="35588" t="4126" r="5599" b="5082"/>
          <a:stretch/>
        </p:blipFill>
        <p:spPr>
          <a:xfrm rot="5400000">
            <a:off x="1486080" y="1485720"/>
            <a:ext cx="4343040" cy="5028840"/>
          </a:xfrm>
          <a:prstGeom prst="rect">
            <a:avLst/>
          </a:prstGeom>
          <a:ln w="0">
            <a:noFill/>
          </a:ln>
        </p:spPr>
      </p:pic>
      <p:pic>
        <p:nvPicPr>
          <p:cNvPr id="166" name="" descr=""/>
          <p:cNvPicPr/>
          <p:nvPr/>
        </p:nvPicPr>
        <p:blipFill>
          <a:blip r:embed="rId2"/>
          <a:srcRect l="0" t="15682" r="9274" b="9560"/>
          <a:stretch/>
        </p:blipFill>
        <p:spPr>
          <a:xfrm>
            <a:off x="7086600" y="1828800"/>
            <a:ext cx="4017600" cy="4343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1143360" y="1497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3200" spc="-1" strike="noStrike">
                <a:solidFill>
                  <a:schemeClr val="dk1"/>
                </a:solidFill>
                <a:latin typeface="Calibri"/>
              </a:rPr>
              <a:t>Hardware</a:t>
            </a:r>
            <a:endParaRPr b="0" lang="en-GB" sz="32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168" name="Picture 1" descr="Arduino Uno Rev3 — Arduino Official Store"/>
          <p:cNvPicPr/>
          <p:nvPr/>
        </p:nvPicPr>
        <p:blipFill>
          <a:blip r:embed="rId1"/>
          <a:stretch/>
        </p:blipFill>
        <p:spPr>
          <a:xfrm>
            <a:off x="1146240" y="1716120"/>
            <a:ext cx="2282760" cy="1712880"/>
          </a:xfrm>
          <a:prstGeom prst="rect">
            <a:avLst/>
          </a:prstGeom>
          <a:ln w="0">
            <a:noFill/>
          </a:ln>
        </p:spPr>
      </p:pic>
      <p:sp>
        <p:nvSpPr>
          <p:cNvPr id="169" name=""/>
          <p:cNvSpPr txBox="1"/>
          <p:nvPr/>
        </p:nvSpPr>
        <p:spPr>
          <a:xfrm>
            <a:off x="3429000" y="1600200"/>
            <a:ext cx="8458200" cy="1371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Noto Serif Khmer Light"/>
              </a:rPr>
              <a:t>Arduino Uno </a:t>
            </a:r>
            <a:r>
              <a:rPr b="0" lang="hi-IN" sz="1800" spc="-1" strike="noStrike">
                <a:solidFill>
                  <a:srgbClr val="000000"/>
                </a:solidFill>
                <a:latin typeface="Noto Serif Khmer Light"/>
                <a:cs typeface="Noto Serif Khmer Light"/>
              </a:rPr>
              <a:t>គឺជាបន្ទះមីក្រូត្រួតពិនិត្យប្រភពបើកចំហដែលមានមូលដ្ឋានលើ </a:t>
            </a:r>
            <a:r>
              <a:rPr b="0" lang="en-US" sz="1800" spc="-1" strike="noStrike">
                <a:solidFill>
                  <a:srgbClr val="000000"/>
                </a:solidFill>
                <a:latin typeface="Noto Serif Khmer Light"/>
              </a:rPr>
              <a:t>Microchip ATmega328P microcontroller (MCU) </a:t>
            </a:r>
            <a:r>
              <a:rPr b="0" lang="hi-IN" sz="1800" spc="-1" strike="noStrike">
                <a:solidFill>
                  <a:srgbClr val="000000"/>
                </a:solidFill>
                <a:latin typeface="Noto Serif Khmer Light"/>
                <a:cs typeface="Noto Serif Khmer Light"/>
              </a:rPr>
              <a:t>និងត្រូវបានបង្កើតឡើងដោយ </a:t>
            </a:r>
            <a:r>
              <a:rPr b="0" lang="en-US" sz="1800" spc="-1" strike="noStrike">
                <a:solidFill>
                  <a:srgbClr val="000000"/>
                </a:solidFill>
                <a:latin typeface="Noto Serif Khmer Light"/>
              </a:rPr>
              <a:t>Arduino.cc </a:t>
            </a:r>
            <a:r>
              <a:rPr b="0" lang="hi-IN" sz="1800" spc="-1" strike="noStrike">
                <a:solidFill>
                  <a:srgbClr val="000000"/>
                </a:solidFill>
                <a:latin typeface="Noto Serif Khmer Light"/>
                <a:cs typeface="Noto Serif Khmer Light"/>
              </a:rPr>
              <a:t>ហើយត្រូវបានចេញផ្សាយដំបូងក្នុងឆ្នាំ </a:t>
            </a:r>
            <a:r>
              <a:rPr b="0" lang="en-US" sz="1800" spc="-1" strike="noStrike">
                <a:solidFill>
                  <a:srgbClr val="000000"/>
                </a:solidFill>
                <a:latin typeface="Noto Serif Khmer Light"/>
              </a:rPr>
              <a:t>2010 </a:t>
            </a:r>
            <a:r>
              <a:rPr b="0" lang="hi-IN" sz="1800" spc="-1" strike="noStrike">
                <a:solidFill>
                  <a:srgbClr val="000000"/>
                </a:solidFill>
                <a:latin typeface="Noto Serif Khmer Light"/>
                <a:cs typeface="Noto Serif Khmer Light"/>
              </a:rPr>
              <a:t>។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0" name="Picture 2" descr="CentIoT®- LCD Display Module 1602 16x02 IIC/I2C LCD-1602 - 5V Green/Yellow  Backlit : Amazon.in: Computers &amp; Accessories"/>
          <p:cNvPicPr/>
          <p:nvPr/>
        </p:nvPicPr>
        <p:blipFill>
          <a:blip r:embed="rId2"/>
          <a:stretch/>
        </p:blipFill>
        <p:spPr>
          <a:xfrm>
            <a:off x="1371600" y="3248280"/>
            <a:ext cx="1980720" cy="2009520"/>
          </a:xfrm>
          <a:prstGeom prst="rect">
            <a:avLst/>
          </a:prstGeom>
          <a:ln w="0">
            <a:noFill/>
          </a:ln>
        </p:spPr>
      </p:pic>
      <p:sp>
        <p:nvSpPr>
          <p:cNvPr id="171" name=""/>
          <p:cNvSpPr txBox="1"/>
          <p:nvPr/>
        </p:nvSpPr>
        <p:spPr>
          <a:xfrm>
            <a:off x="3429000" y="3657600"/>
            <a:ext cx="8001000" cy="1828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Noto Serif Khmer Light"/>
              </a:rPr>
              <a:t>LCD 16x2 </a:t>
            </a:r>
            <a:r>
              <a:rPr b="0" lang="hi-IN" sz="1800" spc="-1" strike="noStrike">
                <a:solidFill>
                  <a:srgbClr val="000000"/>
                </a:solidFill>
                <a:latin typeface="Noto Serif Khmer Light"/>
                <a:cs typeface="Noto Serif Khmer Light"/>
              </a:rPr>
              <a:t>គឺជាប្រភេទអេក្រង់គ្រីស្តាល់រាវ  ដែលអាចបង្ហាញដល់ទៅ </a:t>
            </a:r>
            <a:r>
              <a:rPr b="0" lang="en-US" sz="1800" spc="-1" strike="noStrike">
                <a:solidFill>
                  <a:srgbClr val="000000"/>
                </a:solidFill>
                <a:latin typeface="Noto Serif Khmer Light"/>
              </a:rPr>
              <a:t>16 </a:t>
            </a:r>
            <a:r>
              <a:rPr b="0" lang="hi-IN" sz="1800" spc="-1" strike="noStrike">
                <a:solidFill>
                  <a:srgbClr val="000000"/>
                </a:solidFill>
                <a:latin typeface="Noto Serif Khmer Light"/>
                <a:cs typeface="Noto Serif Khmer Light"/>
              </a:rPr>
              <a:t>តួអក្សរក្នុងមួយបន្ទាត់ និង </a:t>
            </a:r>
            <a:r>
              <a:rPr b="0" lang="en-US" sz="1800" spc="-1" strike="noStrike">
                <a:solidFill>
                  <a:srgbClr val="000000"/>
                </a:solidFill>
                <a:latin typeface="Noto Serif Khmer Light"/>
              </a:rPr>
              <a:t>2 </a:t>
            </a:r>
            <a:r>
              <a:rPr b="0" lang="hi-IN" sz="1800" spc="-1" strike="noStrike">
                <a:solidFill>
                  <a:srgbClr val="000000"/>
                </a:solidFill>
                <a:latin typeface="Noto Serif Khmer Light"/>
                <a:cs typeface="Noto Serif Khmer Light"/>
              </a:rPr>
              <a:t>បន្ទាត់។ ការបង្ហាញទាំងនេះត្រូវបានប្រើប្រាស់យ៉ាងទូលំទូលាយនៅក្នុងកម្មវិធីផ្សេងៗ ដូចជាការបង្ហាញអត្ថបទ ឬទិន្នន័យនៅក្នុងគម្រោងអេឡិចត្រូនិក។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5" descr="Using Push Button Switch with Arduino Uno"/>
          <p:cNvPicPr/>
          <p:nvPr/>
        </p:nvPicPr>
        <p:blipFill>
          <a:blip r:embed="rId1"/>
          <a:stretch/>
        </p:blipFill>
        <p:spPr>
          <a:xfrm>
            <a:off x="693360" y="325080"/>
            <a:ext cx="1592640" cy="1520640"/>
          </a:xfrm>
          <a:prstGeom prst="rect">
            <a:avLst/>
          </a:prstGeom>
          <a:ln w="0">
            <a:noFill/>
          </a:ln>
        </p:spPr>
      </p:pic>
      <p:sp>
        <p:nvSpPr>
          <p:cNvPr id="173" name=""/>
          <p:cNvSpPr txBox="1"/>
          <p:nvPr/>
        </p:nvSpPr>
        <p:spPr>
          <a:xfrm>
            <a:off x="2286000" y="685800"/>
            <a:ext cx="9144000" cy="114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hi-IN" sz="1800" spc="-1" strike="noStrike">
                <a:solidFill>
                  <a:srgbClr val="000000"/>
                </a:solidFill>
                <a:latin typeface="Noto Serif Khmer Light"/>
                <a:cs typeface="Noto Serif Khmer Light"/>
              </a:rPr>
              <a:t>ប៊ូតុងរុញ  ឬប៊ូតុងសាមញ្ញ គឺជាយន្តការប្តូរដ៏សាមញ្ញមួយ ដើម្បីគ្រប់គ្រងទិដ្ឋភាពមួយចំនួននៃម៉ាស៊ីន ឬដំណើរការ។ ប៊ូតុងជាធម្មតាត្រូវបានផលិតចេញពីវត្ថុរឹង ជាធម្មតាប្លាស្ទិក ឬដែក។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4" name="Picture 7" descr="Solderless Breadboard | DCLab"/>
          <p:cNvPicPr/>
          <p:nvPr/>
        </p:nvPicPr>
        <p:blipFill>
          <a:blip r:embed="rId2"/>
          <a:stretch/>
        </p:blipFill>
        <p:spPr>
          <a:xfrm>
            <a:off x="685800" y="1828800"/>
            <a:ext cx="1828440" cy="1828440"/>
          </a:xfrm>
          <a:prstGeom prst="rect">
            <a:avLst/>
          </a:prstGeom>
          <a:ln w="0">
            <a:noFill/>
          </a:ln>
        </p:spPr>
      </p:pic>
      <p:sp>
        <p:nvSpPr>
          <p:cNvPr id="175" name=""/>
          <p:cNvSpPr txBox="1"/>
          <p:nvPr/>
        </p:nvSpPr>
        <p:spPr>
          <a:xfrm>
            <a:off x="2286000" y="1828800"/>
            <a:ext cx="8686800" cy="1828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Noto Serif Khmer Light"/>
              </a:rPr>
              <a:t>breadboard</a:t>
            </a:r>
            <a:r>
              <a:rPr b="0" lang="hi-IN" sz="1800" spc="-1" strike="noStrike">
                <a:solidFill>
                  <a:srgbClr val="000000"/>
                </a:solidFill>
                <a:latin typeface="Noto Serif Khmer Light"/>
                <a:cs typeface="Noto Serif Khmer Light"/>
              </a:rPr>
              <a:t>គឺជាមូលដ្ឋានសំណង់ដែលត្រូវបានប្រើដើម្បីកសាងគំរូពាក់កណ្តាលអចិន្រ្តៃយ៍នៃសៀគ្វីអេឡិចត្រូនិ។ មិនដូច </a:t>
            </a:r>
            <a:r>
              <a:rPr b="0" lang="en-US" sz="1800" spc="-1" strike="noStrike">
                <a:solidFill>
                  <a:srgbClr val="000000"/>
                </a:solidFill>
                <a:latin typeface="Noto Serif Khmer Light"/>
              </a:rPr>
              <a:t>perfboard </a:t>
            </a:r>
            <a:r>
              <a:rPr b="0" lang="hi-IN" sz="1800" spc="-1" strike="noStrike">
                <a:solidFill>
                  <a:srgbClr val="000000"/>
                </a:solidFill>
                <a:latin typeface="Noto Serif Khmer Light"/>
                <a:cs typeface="Noto Serif Khmer Light"/>
              </a:rPr>
              <a:t>ឬ </a:t>
            </a:r>
            <a:r>
              <a:rPr b="0" lang="en-US" sz="1800" spc="-1" strike="noStrike">
                <a:solidFill>
                  <a:srgbClr val="000000"/>
                </a:solidFill>
                <a:latin typeface="Noto Serif Khmer Light"/>
              </a:rPr>
              <a:t>stripboard </a:t>
            </a:r>
            <a:r>
              <a:rPr b="0" lang="hi-IN" sz="1800" spc="-1" strike="noStrike">
                <a:solidFill>
                  <a:srgbClr val="000000"/>
                </a:solidFill>
                <a:latin typeface="Noto Serif Khmer Light"/>
                <a:cs typeface="Noto Serif Khmer Light"/>
              </a:rPr>
              <a:t>ទេ </a:t>
            </a:r>
            <a:r>
              <a:rPr b="0" lang="en-US" sz="1800" spc="-1" strike="noStrike">
                <a:solidFill>
                  <a:srgbClr val="000000"/>
                </a:solidFill>
                <a:latin typeface="Noto Serif Khmer Light"/>
              </a:rPr>
              <a:t>breadboards </a:t>
            </a:r>
            <a:r>
              <a:rPr b="0" lang="hi-IN" sz="1800" spc="-1" strike="noStrike">
                <a:solidFill>
                  <a:srgbClr val="000000"/>
                </a:solidFill>
                <a:latin typeface="Noto Serif Khmer Light"/>
                <a:cs typeface="Noto Serif Khmer Light"/>
              </a:rPr>
              <a:t>មិនតម្រូវឱ្យមានការ </a:t>
            </a:r>
            <a:r>
              <a:rPr b="0" lang="en-US" sz="1800" spc="-1" strike="noStrike">
                <a:solidFill>
                  <a:srgbClr val="000000"/>
                </a:solidFill>
                <a:latin typeface="Noto Serif Khmer Light"/>
              </a:rPr>
              <a:t>soldering </a:t>
            </a:r>
            <a:r>
              <a:rPr b="0" lang="hi-IN" sz="1800" spc="-1" strike="noStrike">
                <a:solidFill>
                  <a:srgbClr val="000000"/>
                </a:solidFill>
                <a:latin typeface="Noto Serif Khmer Light"/>
                <a:cs typeface="Noto Serif Khmer Light"/>
              </a:rPr>
              <a:t>ឬការបំផ្លាញផ្លូវហើយដូច្នេះគឺអាចប្រើឡើងវិញបាន។ សម្រាប់ហេតុផលនេះ ក្តារខៀនក៏មានប្រជាប្រិយភាពជាមួយសិស្សានុសិស្ស និងក្នុងការអប់រំផ្នែកបច្ចេកវិទ្យាផងដែរ។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6" name="Picture 9" descr="Hook-up Wire - Single Strand Hook Up Wire Latest Price, Manufacturers &amp;  Suppliers"/>
          <p:cNvPicPr/>
          <p:nvPr/>
        </p:nvPicPr>
        <p:blipFill>
          <a:blip r:embed="rId3"/>
          <a:stretch/>
        </p:blipFill>
        <p:spPr>
          <a:xfrm>
            <a:off x="796680" y="3953880"/>
            <a:ext cx="1489320" cy="1532520"/>
          </a:xfrm>
          <a:prstGeom prst="rect">
            <a:avLst/>
          </a:prstGeom>
          <a:ln w="0">
            <a:noFill/>
          </a:ln>
        </p:spPr>
      </p:pic>
      <p:sp>
        <p:nvSpPr>
          <p:cNvPr id="177" name=""/>
          <p:cNvSpPr txBox="1"/>
          <p:nvPr/>
        </p:nvSpPr>
        <p:spPr>
          <a:xfrm>
            <a:off x="2514600" y="4114800"/>
            <a:ext cx="8229600" cy="1371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Noto Serif Khmer Light"/>
              </a:rPr>
              <a:t>Hook-Up Wire </a:t>
            </a:r>
            <a:r>
              <a:rPr b="0" lang="hi-IN" sz="1800" spc="-1" strike="noStrike">
                <a:solidFill>
                  <a:srgbClr val="000000"/>
                </a:solidFill>
                <a:latin typeface="Noto Serif Khmer Light"/>
                <a:cs typeface="Noto Serif Khmer Light"/>
              </a:rPr>
              <a:t>គឺជាខ្សែដែលមានអ៊ីសូឡង់តែមួយ ដែលអាចប្រើសម្រាប់កម្មវិធីដែលមានតង់ស្យុងទាប និងចរន្តទាប។ ខ្សែ </a:t>
            </a:r>
            <a:r>
              <a:rPr b="0" lang="en-US" sz="1800" spc="-1" strike="noStrike">
                <a:solidFill>
                  <a:srgbClr val="000000"/>
                </a:solidFill>
                <a:latin typeface="Noto Serif Khmer Light"/>
              </a:rPr>
              <a:t>Hook-Up </a:t>
            </a:r>
            <a:r>
              <a:rPr b="0" lang="hi-IN" sz="1800" spc="-1" strike="noStrike">
                <a:solidFill>
                  <a:srgbClr val="000000"/>
                </a:solidFill>
                <a:latin typeface="Noto Serif Khmer Light"/>
                <a:cs typeface="Noto Serif Khmer Light"/>
              </a:rPr>
              <a:t>ដំណើរការបានយ៉ាងល្អនៅក្នុងកន្លែងបិទជិត ហើយភ្ជាប់មកជាមួយនូវសំណង់ជាច្រើនប្រភេទដែលមានចំហាយទឹក អ៊ីសូឡង់។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1097280" y="45720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hi-IN" sz="2800" spc="-1" strike="noStrike">
                <a:solidFill>
                  <a:schemeClr val="dk1"/>
                </a:solidFill>
                <a:latin typeface="Calibri"/>
              </a:rPr>
              <a:t>ការតម្លើង</a:t>
            </a:r>
            <a:r>
              <a:rPr b="0" lang="en-GB" sz="2800" spc="-1" strike="noStrike">
                <a:solidFill>
                  <a:schemeClr val="dk1"/>
                </a:solidFill>
                <a:latin typeface="Calibri"/>
              </a:rPr>
              <a:t>Arduino Run Game</a:t>
            </a:r>
            <a:endParaRPr b="0" lang="en-GB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79" name=""/>
          <p:cNvSpPr txBox="1"/>
          <p:nvPr/>
        </p:nvSpPr>
        <p:spPr>
          <a:xfrm>
            <a:off x="457200" y="2057400"/>
            <a:ext cx="11430000" cy="4343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hi-IN" sz="2200" spc="-1" strike="noStrike">
                <a:solidFill>
                  <a:srgbClr val="000000"/>
                </a:solidFill>
                <a:latin typeface="Arial"/>
              </a:rPr>
              <a:t>ភ្ជាប់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Arduino Board </a:t>
            </a:r>
            <a:r>
              <a:rPr b="0" lang="hi-IN" sz="2200" spc="-1" strike="noStrike">
                <a:solidFill>
                  <a:srgbClr val="000000"/>
                </a:solidFill>
                <a:latin typeface="Arial"/>
              </a:rPr>
              <a:t>ទៅកាន់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Lcd(A5-&gt;SCL, A4→SDA,GND-&gt;ground,VCC-&gt;+5V)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"/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hi-IN" sz="2200" spc="-1" strike="noStrike">
                <a:solidFill>
                  <a:srgbClr val="000000"/>
                </a:solidFill>
                <a:latin typeface="Arial"/>
              </a:rPr>
              <a:t>ភ្ជាប់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Arduino Board </a:t>
            </a:r>
            <a:r>
              <a:rPr b="0" lang="hi-IN" sz="2200" spc="-1" strike="noStrike">
                <a:solidFill>
                  <a:srgbClr val="000000"/>
                </a:solidFill>
                <a:latin typeface="Arial"/>
              </a:rPr>
              <a:t>ទៅកាន់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Button(PIN8, 5V)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"/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</TotalTime>
  <Application>LibreOffice/7.6.6.3$Linux_X86_64 LibreOffice_project/60$Build-3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2013-07-15T20:26:40Z</dcterms:created>
  <dc:creator/>
  <dc:description/>
  <dc:language>en-US</dc:language>
  <cp:lastModifiedBy/>
  <cp:lastPrinted>2024-05-10T08:27:42Z</cp:lastPrinted>
  <dcterms:modified xsi:type="dcterms:W3CDTF">2024-05-10T08:26:30Z</dcterms:modified>
  <cp:revision>404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r8>7</vt:r8>
  </property>
</Properties>
</file>